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customXml/itemProps9.xml" ContentType="application/vnd.openxmlformats-officedocument.customXmlProperties+xml"/>
  <Override PartName="/customXml/itemProps10.xml" ContentType="application/vnd.openxmlformats-officedocument.customXmlProperties+xml"/>
  <Override PartName="/customXml/itemProps11.xml" ContentType="application/vnd.openxmlformats-officedocument.customXmlProperties+xml"/>
  <Override PartName="/customXml/itemProps12.xml" ContentType="application/vnd.openxmlformats-officedocument.customXmlProperties+xml"/>
  <Override PartName="/customXml/itemProps13.xml" ContentType="application/vnd.openxmlformats-officedocument.customXmlProperties+xml"/>
  <Override PartName="/customXml/itemProps14.xml" ContentType="application/vnd.openxmlformats-officedocument.customXmlProperties+xml"/>
  <Override PartName="/customXml/itemProps15.xml" ContentType="application/vnd.openxmlformats-officedocument.customXmlProperties+xml"/>
  <Override PartName="/customXml/itemProps16.xml" ContentType="application/vnd.openxmlformats-officedocument.customXmlProperties+xml"/>
  <Override PartName="/customXml/itemProps17.xml" ContentType="application/vnd.openxmlformats-officedocument.customXmlProperties+xml"/>
  <Override PartName="/customXml/itemProps18.xml" ContentType="application/vnd.openxmlformats-officedocument.customXmlProperties+xml"/>
  <Override PartName="/customXml/itemProps19.xml" ContentType="application/vnd.openxmlformats-officedocument.customXmlProperties+xml"/>
  <Override PartName="/customXml/itemProps20.xml" ContentType="application/vnd.openxmlformats-officedocument.customXmlProperties+xml"/>
  <Override PartName="/customXml/itemProps21.xml" ContentType="application/vnd.openxmlformats-officedocument.customXmlProperties+xml"/>
  <Override PartName="/customXml/itemProps22.xml" ContentType="application/vnd.openxmlformats-officedocument.customXmlProperties+xml"/>
  <Override PartName="/customXml/itemProps23.xml" ContentType="application/vnd.openxmlformats-officedocument.customXmlProperties+xml"/>
  <Override PartName="/customXml/itemProps24.xml" ContentType="application/vnd.openxmlformats-officedocument.customXmlProperties+xml"/>
  <Override PartName="/customXml/itemProps25.xml" ContentType="application/vnd.openxmlformats-officedocument.customXmlProperties+xml"/>
  <Override PartName="/customXml/itemProps26.xml" ContentType="application/vnd.openxmlformats-officedocument.customXmlProperties+xml"/>
  <Override PartName="/customXml/itemProps27.xml" ContentType="application/vnd.openxmlformats-officedocument.customXmlProperties+xml"/>
  <Override PartName="/customXml/itemProps28.xml" ContentType="application/vnd.openxmlformats-officedocument.customXmlProperties+xml"/>
  <Override PartName="/customXml/itemProps29.xml" ContentType="application/vnd.openxmlformats-officedocument.customXmlProperties+xml"/>
  <Override PartName="/customXml/itemProps30.xml" ContentType="application/vnd.openxmlformats-officedocument.customXmlProperties+xml"/>
  <Override PartName="/customXml/itemProps31.xml" ContentType="application/vnd.openxmlformats-officedocument.customXmlProperties+xml"/>
  <Override PartName="/customXml/itemProps32.xml" ContentType="application/vnd.openxmlformats-officedocument.customXmlProperties+xml"/>
  <Override PartName="/customXml/itemProps33.xml" ContentType="application/vnd.openxmlformats-officedocument.customXmlProperties+xml"/>
  <Override PartName="/customXml/itemProps34.xml" ContentType="application/vnd.openxmlformats-officedocument.customXmlProperties+xml"/>
  <Override PartName="/customXml/itemProps35.xml" ContentType="application/vnd.openxmlformats-officedocument.customXmlProperties+xml"/>
  <Override PartName="/customXml/itemProps36.xml" ContentType="application/vnd.openxmlformats-officedocument.customXmlProperties+xml"/>
  <Override PartName="/customXml/itemProps37.xml" ContentType="application/vnd.openxmlformats-officedocument.customXmlProperties+xml"/>
  <Override PartName="/customXml/itemProps38.xml" ContentType="application/vnd.openxmlformats-officedocument.customXmlProperties+xml"/>
  <Override PartName="/customXml/itemProps39.xml" ContentType="application/vnd.openxmlformats-officedocument.customXmlProperties+xml"/>
  <Override PartName="/customXml/itemProps40.xml" ContentType="application/vnd.openxmlformats-officedocument.customXmlProperties+xml"/>
  <Override PartName="/customXml/itemProps41.xml" ContentType="application/vnd.openxmlformats-officedocument.customXmlProperties+xml"/>
  <Override PartName="/customXml/itemProps42.xml" ContentType="application/vnd.openxmlformats-officedocument.customXmlProperties+xml"/>
  <Override PartName="/customXml/itemProps43.xml" ContentType="application/vnd.openxmlformats-officedocument.customXmlProperties+xml"/>
  <Override PartName="/customXml/itemProps44.xml" ContentType="application/vnd.openxmlformats-officedocument.customXmlProperties+xml"/>
  <Override PartName="/customXml/itemProps45.xml" ContentType="application/vnd.openxmlformats-officedocument.customXmlProperties+xml"/>
  <Override PartName="/customXml/itemProps46.xml" ContentType="application/vnd.openxmlformats-officedocument.customXmlProperties+xml"/>
  <Override PartName="/customXml/itemProps47.xml" ContentType="application/vnd.openxmlformats-officedocument.customXmlProperties+xml"/>
  <Override PartName="/customXml/itemProps48.xml" ContentType="application/vnd.openxmlformats-officedocument.customXmlProperties+xml"/>
  <Override PartName="/customXml/itemProps49.xml" ContentType="application/vnd.openxmlformats-officedocument.customXmlProperties+xml"/>
  <Override PartName="/customXml/itemProps50.xml" ContentType="application/vnd.openxmlformats-officedocument.customXmlProperties+xml"/>
  <Override PartName="/customXml/itemProps51.xml" ContentType="application/vnd.openxmlformats-officedocument.customXmlProperties+xml"/>
  <Override PartName="/customXml/itemProps52.xml" ContentType="application/vnd.openxmlformats-officedocument.customXmlProperties+xml"/>
  <Override PartName="/customXml/itemProps53.xml" ContentType="application/vnd.openxmlformats-officedocument.customXmlProperties+xml"/>
  <Override PartName="/customXml/itemProps54.xml" ContentType="application/vnd.openxmlformats-officedocument.customXmlProperties+xml"/>
  <Override PartName="/customXml/itemProps55.xml" ContentType="application/vnd.openxmlformats-officedocument.customXmlProperties+xml"/>
  <Override PartName="/customXml/itemProps56.xml" ContentType="application/vnd.openxmlformats-officedocument.customXmlProperties+xml"/>
  <Override PartName="/customXml/itemProps57.xml" ContentType="application/vnd.openxmlformats-officedocument.customXmlProperties+xml"/>
  <Override PartName="/customXml/itemProps58.xml" ContentType="application/vnd.openxmlformats-officedocument.customXmlProperties+xml"/>
  <Override PartName="/customXml/itemProps59.xml" ContentType="application/vnd.openxmlformats-officedocument.customXmlProperties+xml"/>
  <Override PartName="/customXml/itemProps60.xml" ContentType="application/vnd.openxmlformats-officedocument.customXmlProperties+xml"/>
  <Override PartName="/customXml/itemProps61.xml" ContentType="application/vnd.openxmlformats-officedocument.customXmlProperties+xml"/>
  <Override PartName="/customXml/itemProps62.xml" ContentType="application/vnd.openxmlformats-officedocument.customXmlProperties+xml"/>
  <Override PartName="/customXml/itemProps63.xml" ContentType="application/vnd.openxmlformats-officedocument.customXmlProperties+xml"/>
  <Override PartName="/customXml/itemProps64.xml" ContentType="application/vnd.openxmlformats-officedocument.customXmlProperties+xml"/>
  <Override PartName="/customXml/itemProps65.xml" ContentType="application/vnd.openxmlformats-officedocument.customXmlProperties+xml"/>
  <Override PartName="/customXml/itemProps66.xml" ContentType="application/vnd.openxmlformats-officedocument.customXmlProperties+xml"/>
  <Override PartName="/customXml/itemProps67.xml" ContentType="application/vnd.openxmlformats-officedocument.customXmlProperties+xml"/>
  <Override PartName="/customXml/itemProps68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openxmlformats.org/officeDocument/2006/relationships/custom-properties" Target="docProps/custom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6799" r:id="rId69"/>
  </p:sldMasterIdLst>
  <p:notesMasterIdLst>
    <p:notesMasterId r:id="rId105"/>
  </p:notesMasterIdLst>
  <p:handoutMasterIdLst>
    <p:handoutMasterId r:id="rId106"/>
  </p:handoutMasterIdLst>
  <p:sldIdLst>
    <p:sldId id="614" r:id="rId70"/>
    <p:sldId id="611" r:id="rId71"/>
    <p:sldId id="613" r:id="rId72"/>
    <p:sldId id="612" r:id="rId73"/>
    <p:sldId id="727" r:id="rId74"/>
    <p:sldId id="740" r:id="rId75"/>
    <p:sldId id="742" r:id="rId76"/>
    <p:sldId id="741" r:id="rId77"/>
    <p:sldId id="743" r:id="rId78"/>
    <p:sldId id="744" r:id="rId79"/>
    <p:sldId id="751" r:id="rId80"/>
    <p:sldId id="745" r:id="rId81"/>
    <p:sldId id="746" r:id="rId82"/>
    <p:sldId id="758" r:id="rId83"/>
    <p:sldId id="759" r:id="rId84"/>
    <p:sldId id="747" r:id="rId85"/>
    <p:sldId id="608" r:id="rId86"/>
    <p:sldId id="748" r:id="rId87"/>
    <p:sldId id="754" r:id="rId88"/>
    <p:sldId id="755" r:id="rId89"/>
    <p:sldId id="756" r:id="rId90"/>
    <p:sldId id="749" r:id="rId91"/>
    <p:sldId id="750" r:id="rId92"/>
    <p:sldId id="757" r:id="rId93"/>
    <p:sldId id="752" r:id="rId94"/>
    <p:sldId id="739" r:id="rId95"/>
    <p:sldId id="728" r:id="rId96"/>
    <p:sldId id="735" r:id="rId97"/>
    <p:sldId id="704" r:id="rId98"/>
    <p:sldId id="734" r:id="rId99"/>
    <p:sldId id="720" r:id="rId100"/>
    <p:sldId id="733" r:id="rId101"/>
    <p:sldId id="701" r:id="rId102"/>
    <p:sldId id="712" r:id="rId103"/>
    <p:sldId id="737" r:id="rId10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Before You Begin" id="{E0EF4C05-0C63-5541-89AE-9208F98A56B1}">
          <p14:sldIdLst>
            <p14:sldId id="614"/>
            <p14:sldId id="611"/>
            <p14:sldId id="613"/>
            <p14:sldId id="612"/>
          </p14:sldIdLst>
        </p14:section>
        <p14:section name="Walk-In" id="{B4AA3D15-D40E-F045-BF5E-0FA76BA4CC6D}">
          <p14:sldIdLst>
            <p14:sldId id="727"/>
          </p14:sldIdLst>
        </p14:section>
        <p14:section name="YOUR PRESENATATION" id="{88A75BE7-9891-0649-8603-A4248CBF5D51}">
          <p14:sldIdLst>
            <p14:sldId id="740"/>
            <p14:sldId id="742"/>
            <p14:sldId id="741"/>
            <p14:sldId id="743"/>
            <p14:sldId id="744"/>
            <p14:sldId id="751"/>
            <p14:sldId id="745"/>
            <p14:sldId id="746"/>
            <p14:sldId id="758"/>
            <p14:sldId id="759"/>
            <p14:sldId id="747"/>
            <p14:sldId id="608"/>
            <p14:sldId id="748"/>
            <p14:sldId id="754"/>
            <p14:sldId id="755"/>
            <p14:sldId id="756"/>
            <p14:sldId id="749"/>
            <p14:sldId id="750"/>
            <p14:sldId id="757"/>
            <p14:sldId id="752"/>
          </p14:sldIdLst>
        </p14:section>
        <p14:section name="Walk-Out" id="{E1C5B446-A4D8-DA45-AB19-A4578A7B68EC}">
          <p14:sldIdLst>
            <p14:sldId id="739"/>
            <p14:sldId id="728"/>
          </p14:sldIdLst>
        </p14:section>
        <p14:section name="2022 Esri Dev Summit" id="{9384B04E-CB95-D647-BA34-75E7A6BE993D}">
          <p14:sldIdLst>
            <p14:sldId id="735"/>
            <p14:sldId id="704"/>
            <p14:sldId id="734"/>
            <p14:sldId id="720"/>
            <p14:sldId id="733"/>
            <p14:sldId id="701"/>
            <p14:sldId id="712"/>
            <p14:sldId id="73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430" userDrawn="1">
          <p15:clr>
            <a:srgbClr val="A4A3A4"/>
          </p15:clr>
        </p15:guide>
        <p15:guide id="2" orient="horz" pos="3888" userDrawn="1">
          <p15:clr>
            <a:srgbClr val="A4A3A4"/>
          </p15:clr>
        </p15:guide>
        <p15:guide id="3" pos="576" userDrawn="1">
          <p15:clr>
            <a:srgbClr val="A4A3A4"/>
          </p15:clr>
        </p15:guide>
        <p15:guide id="4" pos="7104" userDrawn="1">
          <p15:clr>
            <a:srgbClr val="A4A3A4"/>
          </p15:clr>
        </p15:guide>
        <p15:guide id="5" pos="431">
          <p15:clr>
            <a:srgbClr val="A4A3A4"/>
          </p15:clr>
        </p15:guide>
        <p15:guide id="6" pos="724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80F24"/>
    <a:srgbClr val="040404"/>
    <a:srgbClr val="FBFBFB"/>
    <a:srgbClr val="02114A"/>
    <a:srgbClr val="24808E"/>
    <a:srgbClr val="01114F"/>
    <a:srgbClr val="237F8E"/>
    <a:srgbClr val="051035"/>
    <a:srgbClr val="22808C"/>
    <a:srgbClr val="03104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816" autoAdjust="0"/>
    <p:restoredTop sz="79153"/>
  </p:normalViewPr>
  <p:slideViewPr>
    <p:cSldViewPr snapToGrid="0">
      <p:cViewPr varScale="1">
        <p:scale>
          <a:sx n="86" d="100"/>
          <a:sy n="86" d="100"/>
        </p:scale>
        <p:origin x="264" y="78"/>
      </p:cViewPr>
      <p:guideLst>
        <p:guide orient="horz" pos="430"/>
        <p:guide orient="horz" pos="3888"/>
        <p:guide pos="576"/>
        <p:guide pos="7104"/>
        <p:guide pos="431"/>
        <p:guide pos="7247"/>
      </p:guideLst>
    </p:cSldViewPr>
  </p:slid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customXml" Target="../customXml/item26.xml"/><Relationship Id="rId21" Type="http://schemas.openxmlformats.org/officeDocument/2006/relationships/customXml" Target="../customXml/item21.xml"/><Relationship Id="rId42" Type="http://schemas.openxmlformats.org/officeDocument/2006/relationships/customXml" Target="../customXml/item42.xml"/><Relationship Id="rId47" Type="http://schemas.openxmlformats.org/officeDocument/2006/relationships/customXml" Target="../customXml/item47.xml"/><Relationship Id="rId63" Type="http://schemas.openxmlformats.org/officeDocument/2006/relationships/customXml" Target="../customXml/item63.xml"/><Relationship Id="rId68" Type="http://schemas.openxmlformats.org/officeDocument/2006/relationships/customXml" Target="../customXml/item68.xml"/><Relationship Id="rId84" Type="http://schemas.openxmlformats.org/officeDocument/2006/relationships/slide" Target="slides/slide15.xml"/><Relationship Id="rId89" Type="http://schemas.openxmlformats.org/officeDocument/2006/relationships/slide" Target="slides/slide20.xml"/><Relationship Id="rId2" Type="http://schemas.openxmlformats.org/officeDocument/2006/relationships/customXml" Target="../customXml/item2.xml"/><Relationship Id="rId16" Type="http://schemas.openxmlformats.org/officeDocument/2006/relationships/customXml" Target="../customXml/item16.xml"/><Relationship Id="rId29" Type="http://schemas.openxmlformats.org/officeDocument/2006/relationships/customXml" Target="../customXml/item29.xml"/><Relationship Id="rId107" Type="http://schemas.openxmlformats.org/officeDocument/2006/relationships/presProps" Target="presProps.xml"/><Relationship Id="rId11" Type="http://schemas.openxmlformats.org/officeDocument/2006/relationships/customXml" Target="../customXml/item11.xml"/><Relationship Id="rId24" Type="http://schemas.openxmlformats.org/officeDocument/2006/relationships/customXml" Target="../customXml/item24.xml"/><Relationship Id="rId32" Type="http://schemas.openxmlformats.org/officeDocument/2006/relationships/customXml" Target="../customXml/item32.xml"/><Relationship Id="rId37" Type="http://schemas.openxmlformats.org/officeDocument/2006/relationships/customXml" Target="../customXml/item37.xml"/><Relationship Id="rId40" Type="http://schemas.openxmlformats.org/officeDocument/2006/relationships/customXml" Target="../customXml/item40.xml"/><Relationship Id="rId45" Type="http://schemas.openxmlformats.org/officeDocument/2006/relationships/customXml" Target="../customXml/item45.xml"/><Relationship Id="rId53" Type="http://schemas.openxmlformats.org/officeDocument/2006/relationships/customXml" Target="../customXml/item53.xml"/><Relationship Id="rId58" Type="http://schemas.openxmlformats.org/officeDocument/2006/relationships/customXml" Target="../customXml/item58.xml"/><Relationship Id="rId66" Type="http://schemas.openxmlformats.org/officeDocument/2006/relationships/customXml" Target="../customXml/item66.xml"/><Relationship Id="rId74" Type="http://schemas.openxmlformats.org/officeDocument/2006/relationships/slide" Target="slides/slide5.xml"/><Relationship Id="rId79" Type="http://schemas.openxmlformats.org/officeDocument/2006/relationships/slide" Target="slides/slide10.xml"/><Relationship Id="rId87" Type="http://schemas.openxmlformats.org/officeDocument/2006/relationships/slide" Target="slides/slide18.xml"/><Relationship Id="rId102" Type="http://schemas.openxmlformats.org/officeDocument/2006/relationships/slide" Target="slides/slide33.xml"/><Relationship Id="rId110" Type="http://schemas.openxmlformats.org/officeDocument/2006/relationships/tableStyles" Target="tableStyles.xml"/><Relationship Id="rId5" Type="http://schemas.openxmlformats.org/officeDocument/2006/relationships/customXml" Target="../customXml/item5.xml"/><Relationship Id="rId61" Type="http://schemas.openxmlformats.org/officeDocument/2006/relationships/customXml" Target="../customXml/item61.xml"/><Relationship Id="rId82" Type="http://schemas.openxmlformats.org/officeDocument/2006/relationships/slide" Target="slides/slide13.xml"/><Relationship Id="rId90" Type="http://schemas.openxmlformats.org/officeDocument/2006/relationships/slide" Target="slides/slide21.xml"/><Relationship Id="rId95" Type="http://schemas.openxmlformats.org/officeDocument/2006/relationships/slide" Target="slides/slide26.xml"/><Relationship Id="rId19" Type="http://schemas.openxmlformats.org/officeDocument/2006/relationships/customXml" Target="../customXml/item19.xml"/><Relationship Id="rId14" Type="http://schemas.openxmlformats.org/officeDocument/2006/relationships/customXml" Target="../customXml/item14.xml"/><Relationship Id="rId22" Type="http://schemas.openxmlformats.org/officeDocument/2006/relationships/customXml" Target="../customXml/item22.xml"/><Relationship Id="rId27" Type="http://schemas.openxmlformats.org/officeDocument/2006/relationships/customXml" Target="../customXml/item27.xml"/><Relationship Id="rId30" Type="http://schemas.openxmlformats.org/officeDocument/2006/relationships/customXml" Target="../customXml/item30.xml"/><Relationship Id="rId35" Type="http://schemas.openxmlformats.org/officeDocument/2006/relationships/customXml" Target="../customXml/item35.xml"/><Relationship Id="rId43" Type="http://schemas.openxmlformats.org/officeDocument/2006/relationships/customXml" Target="../customXml/item43.xml"/><Relationship Id="rId48" Type="http://schemas.openxmlformats.org/officeDocument/2006/relationships/customXml" Target="../customXml/item48.xml"/><Relationship Id="rId56" Type="http://schemas.openxmlformats.org/officeDocument/2006/relationships/customXml" Target="../customXml/item56.xml"/><Relationship Id="rId64" Type="http://schemas.openxmlformats.org/officeDocument/2006/relationships/customXml" Target="../customXml/item64.xml"/><Relationship Id="rId69" Type="http://schemas.openxmlformats.org/officeDocument/2006/relationships/slideMaster" Target="slideMasters/slideMaster1.xml"/><Relationship Id="rId77" Type="http://schemas.openxmlformats.org/officeDocument/2006/relationships/slide" Target="slides/slide8.xml"/><Relationship Id="rId100" Type="http://schemas.openxmlformats.org/officeDocument/2006/relationships/slide" Target="slides/slide31.xml"/><Relationship Id="rId105" Type="http://schemas.openxmlformats.org/officeDocument/2006/relationships/notesMaster" Target="notesMasters/notesMaster1.xml"/><Relationship Id="rId8" Type="http://schemas.openxmlformats.org/officeDocument/2006/relationships/customXml" Target="../customXml/item8.xml"/><Relationship Id="rId51" Type="http://schemas.openxmlformats.org/officeDocument/2006/relationships/customXml" Target="../customXml/item51.xml"/><Relationship Id="rId72" Type="http://schemas.openxmlformats.org/officeDocument/2006/relationships/slide" Target="slides/slide3.xml"/><Relationship Id="rId80" Type="http://schemas.openxmlformats.org/officeDocument/2006/relationships/slide" Target="slides/slide11.xml"/><Relationship Id="rId85" Type="http://schemas.openxmlformats.org/officeDocument/2006/relationships/slide" Target="slides/slide16.xml"/><Relationship Id="rId93" Type="http://schemas.openxmlformats.org/officeDocument/2006/relationships/slide" Target="slides/slide24.xml"/><Relationship Id="rId98" Type="http://schemas.openxmlformats.org/officeDocument/2006/relationships/slide" Target="slides/slide29.xml"/><Relationship Id="rId3" Type="http://schemas.openxmlformats.org/officeDocument/2006/relationships/customXml" Target="../customXml/item3.xml"/><Relationship Id="rId12" Type="http://schemas.openxmlformats.org/officeDocument/2006/relationships/customXml" Target="../customXml/item12.xml"/><Relationship Id="rId17" Type="http://schemas.openxmlformats.org/officeDocument/2006/relationships/customXml" Target="../customXml/item17.xml"/><Relationship Id="rId25" Type="http://schemas.openxmlformats.org/officeDocument/2006/relationships/customXml" Target="../customXml/item25.xml"/><Relationship Id="rId33" Type="http://schemas.openxmlformats.org/officeDocument/2006/relationships/customXml" Target="../customXml/item33.xml"/><Relationship Id="rId38" Type="http://schemas.openxmlformats.org/officeDocument/2006/relationships/customXml" Target="../customXml/item38.xml"/><Relationship Id="rId46" Type="http://schemas.openxmlformats.org/officeDocument/2006/relationships/customXml" Target="../customXml/item46.xml"/><Relationship Id="rId59" Type="http://schemas.openxmlformats.org/officeDocument/2006/relationships/customXml" Target="../customXml/item59.xml"/><Relationship Id="rId67" Type="http://schemas.openxmlformats.org/officeDocument/2006/relationships/customXml" Target="../customXml/item67.xml"/><Relationship Id="rId103" Type="http://schemas.openxmlformats.org/officeDocument/2006/relationships/slide" Target="slides/slide34.xml"/><Relationship Id="rId108" Type="http://schemas.openxmlformats.org/officeDocument/2006/relationships/viewProps" Target="viewProps.xml"/><Relationship Id="rId20" Type="http://schemas.openxmlformats.org/officeDocument/2006/relationships/customXml" Target="../customXml/item20.xml"/><Relationship Id="rId41" Type="http://schemas.openxmlformats.org/officeDocument/2006/relationships/customXml" Target="../customXml/item41.xml"/><Relationship Id="rId54" Type="http://schemas.openxmlformats.org/officeDocument/2006/relationships/customXml" Target="../customXml/item54.xml"/><Relationship Id="rId62" Type="http://schemas.openxmlformats.org/officeDocument/2006/relationships/customXml" Target="../customXml/item62.xml"/><Relationship Id="rId70" Type="http://schemas.openxmlformats.org/officeDocument/2006/relationships/slide" Target="slides/slide1.xml"/><Relationship Id="rId75" Type="http://schemas.openxmlformats.org/officeDocument/2006/relationships/slide" Target="slides/slide6.xml"/><Relationship Id="rId83" Type="http://schemas.openxmlformats.org/officeDocument/2006/relationships/slide" Target="slides/slide14.xml"/><Relationship Id="rId88" Type="http://schemas.openxmlformats.org/officeDocument/2006/relationships/slide" Target="slides/slide19.xml"/><Relationship Id="rId91" Type="http://schemas.openxmlformats.org/officeDocument/2006/relationships/slide" Target="slides/slide22.xml"/><Relationship Id="rId96" Type="http://schemas.openxmlformats.org/officeDocument/2006/relationships/slide" Target="slides/slide27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15" Type="http://schemas.openxmlformats.org/officeDocument/2006/relationships/customXml" Target="../customXml/item15.xml"/><Relationship Id="rId23" Type="http://schemas.openxmlformats.org/officeDocument/2006/relationships/customXml" Target="../customXml/item23.xml"/><Relationship Id="rId28" Type="http://schemas.openxmlformats.org/officeDocument/2006/relationships/customXml" Target="../customXml/item28.xml"/><Relationship Id="rId36" Type="http://schemas.openxmlformats.org/officeDocument/2006/relationships/customXml" Target="../customXml/item36.xml"/><Relationship Id="rId49" Type="http://schemas.openxmlformats.org/officeDocument/2006/relationships/customXml" Target="../customXml/item49.xml"/><Relationship Id="rId57" Type="http://schemas.openxmlformats.org/officeDocument/2006/relationships/customXml" Target="../customXml/item57.xml"/><Relationship Id="rId106" Type="http://schemas.openxmlformats.org/officeDocument/2006/relationships/handoutMaster" Target="handoutMasters/handoutMaster1.xml"/><Relationship Id="rId10" Type="http://schemas.openxmlformats.org/officeDocument/2006/relationships/customXml" Target="../customXml/item10.xml"/><Relationship Id="rId31" Type="http://schemas.openxmlformats.org/officeDocument/2006/relationships/customXml" Target="../customXml/item31.xml"/><Relationship Id="rId44" Type="http://schemas.openxmlformats.org/officeDocument/2006/relationships/customXml" Target="../customXml/item44.xml"/><Relationship Id="rId52" Type="http://schemas.openxmlformats.org/officeDocument/2006/relationships/customXml" Target="../customXml/item52.xml"/><Relationship Id="rId60" Type="http://schemas.openxmlformats.org/officeDocument/2006/relationships/customXml" Target="../customXml/item60.xml"/><Relationship Id="rId65" Type="http://schemas.openxmlformats.org/officeDocument/2006/relationships/customXml" Target="../customXml/item65.xml"/><Relationship Id="rId73" Type="http://schemas.openxmlformats.org/officeDocument/2006/relationships/slide" Target="slides/slide4.xml"/><Relationship Id="rId78" Type="http://schemas.openxmlformats.org/officeDocument/2006/relationships/slide" Target="slides/slide9.xml"/><Relationship Id="rId81" Type="http://schemas.openxmlformats.org/officeDocument/2006/relationships/slide" Target="slides/slide12.xml"/><Relationship Id="rId86" Type="http://schemas.openxmlformats.org/officeDocument/2006/relationships/slide" Target="slides/slide17.xml"/><Relationship Id="rId94" Type="http://schemas.openxmlformats.org/officeDocument/2006/relationships/slide" Target="slides/slide25.xml"/><Relationship Id="rId99" Type="http://schemas.openxmlformats.org/officeDocument/2006/relationships/slide" Target="slides/slide30.xml"/><Relationship Id="rId101" Type="http://schemas.openxmlformats.org/officeDocument/2006/relationships/slide" Target="slides/slide32.xml"/><Relationship Id="rId4" Type="http://schemas.openxmlformats.org/officeDocument/2006/relationships/customXml" Target="../customXml/item4.xml"/><Relationship Id="rId9" Type="http://schemas.openxmlformats.org/officeDocument/2006/relationships/customXml" Target="../customXml/item9.xml"/><Relationship Id="rId13" Type="http://schemas.openxmlformats.org/officeDocument/2006/relationships/customXml" Target="../customXml/item13.xml"/><Relationship Id="rId18" Type="http://schemas.openxmlformats.org/officeDocument/2006/relationships/customXml" Target="../customXml/item18.xml"/><Relationship Id="rId39" Type="http://schemas.openxmlformats.org/officeDocument/2006/relationships/customXml" Target="../customXml/item39.xml"/><Relationship Id="rId109" Type="http://schemas.openxmlformats.org/officeDocument/2006/relationships/theme" Target="theme/theme1.xml"/><Relationship Id="rId34" Type="http://schemas.openxmlformats.org/officeDocument/2006/relationships/customXml" Target="../customXml/item34.xml"/><Relationship Id="rId50" Type="http://schemas.openxmlformats.org/officeDocument/2006/relationships/customXml" Target="../customXml/item50.xml"/><Relationship Id="rId55" Type="http://schemas.openxmlformats.org/officeDocument/2006/relationships/customXml" Target="../customXml/item55.xml"/><Relationship Id="rId76" Type="http://schemas.openxmlformats.org/officeDocument/2006/relationships/slide" Target="slides/slide7.xml"/><Relationship Id="rId97" Type="http://schemas.openxmlformats.org/officeDocument/2006/relationships/slide" Target="slides/slide28.xml"/><Relationship Id="rId104" Type="http://schemas.openxmlformats.org/officeDocument/2006/relationships/slide" Target="slides/slide35.xml"/><Relationship Id="rId7" Type="http://schemas.openxmlformats.org/officeDocument/2006/relationships/customXml" Target="../customXml/item7.xml"/><Relationship Id="rId71" Type="http://schemas.openxmlformats.org/officeDocument/2006/relationships/slide" Target="slides/slide2.xml"/><Relationship Id="rId92" Type="http://schemas.openxmlformats.org/officeDocument/2006/relationships/slide" Target="slides/slide2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B4AB64-BB16-014D-AF59-00877FFB5348}" type="datetimeFigureOut">
              <a:rPr lang="en-US" smtClean="0"/>
              <a:t>2/25/2022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BED56D-3A20-2943-930A-2361A9DDC1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86121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/>
              </a:defRPr>
            </a:lvl1pPr>
          </a:lstStyle>
          <a:p>
            <a:fld id="{5498D241-0AB7-BC44-80E8-F0A20AF46E9E}" type="datetimeFigureOut">
              <a:rPr lang="en-US" smtClean="0"/>
              <a:pPr/>
              <a:t>2/25/2022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/>
              </a:defRPr>
            </a:lvl1pPr>
          </a:lstStyle>
          <a:p>
            <a:fld id="{3E7143C0-4F23-B545-9533-520B5A87CA1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587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Esri</a:t>
            </a:r>
            <a:r>
              <a:rPr lang="en-US" baseline="0" dirty="0"/>
              <a:t> Corporate Template-Dark v4.0</a:t>
            </a:r>
          </a:p>
          <a:p>
            <a:r>
              <a:rPr lang="en-US" baseline="0" dirty="0"/>
              <a:t>September 29, 2021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2353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77211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39728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2022 Esri Developer Summit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0846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2022 Esri Developer Summit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5567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64443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49693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63248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30056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114717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28462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31512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83432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453874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937055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762471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801571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2022 Esri Developer Summit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42412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96347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942598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769056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48882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2022 Esri Developer Summit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26429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478319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247930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35505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97060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45286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64261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52237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3866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40052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1833121" y="2428193"/>
            <a:ext cx="8525773" cy="914400"/>
          </a:xfrm>
        </p:spPr>
        <p:txBody>
          <a:bodyPr rIns="0" anchor="b">
            <a:noAutofit/>
          </a:bodyPr>
          <a:lstStyle>
            <a:lvl1pPr algn="ctr"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1828801" y="3465218"/>
            <a:ext cx="8534401" cy="914400"/>
          </a:xfrm>
          <a:noFill/>
        </p:spPr>
        <p:txBody>
          <a:bodyPr>
            <a:noAutofit/>
          </a:bodyPr>
          <a:lstStyle>
            <a:lvl1pPr marL="0" indent="0" algn="ctr">
              <a:buNone/>
              <a:defRPr b="0">
                <a:solidFill>
                  <a:srgbClr val="C3E3F7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Name of Presenter(s)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C91B51-25EE-0147-9293-37E16A70024E}" type="datetime1">
              <a:rPr lang="en-US" smtClean="0"/>
              <a:t>2/25/2022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 descr="Esri logo with The Science of Where tagline">
            <a:extLst>
              <a:ext uri="{FF2B5EF4-FFF2-40B4-BE49-F238E27FC236}">
                <a16:creationId xmlns:a16="http://schemas.microsoft.com/office/drawing/2014/main" id="{BAE1F197-8276-8D41-95D6-51EDCC85066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42736" y="395608"/>
            <a:ext cx="2392198" cy="739642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bg>
      <p:bgPr>
        <a:gradFill flip="none" rotWithShape="1">
          <a:gsLst>
            <a:gs pos="38000">
              <a:srgbClr val="064D9E"/>
            </a:gs>
            <a:gs pos="55000">
              <a:srgbClr val="064D9E"/>
            </a:gs>
            <a:gs pos="100000">
              <a:srgbClr val="002859"/>
            </a:gs>
            <a:gs pos="0">
              <a:srgbClr val="002859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976872" y="3980828"/>
            <a:ext cx="4427728" cy="338554"/>
          </a:xfrm>
          <a:noFill/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rgbClr val="C3E3F7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Presenter(s)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976872" y="2462092"/>
            <a:ext cx="4427728" cy="1477328"/>
          </a:xfrm>
        </p:spPr>
        <p:txBody>
          <a:bodyPr wrap="square" anchor="b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en-US" sz="4800" b="0" i="0" kern="1200" cap="none" baseline="0">
                <a:solidFill>
                  <a:schemeClr val="tx1"/>
                </a:solidFill>
                <a:effectLst/>
                <a:latin typeface="+mj-lt"/>
                <a:ea typeface="+mj-ea"/>
                <a:cs typeface="Arial"/>
              </a:defRPr>
            </a:lvl1pPr>
          </a:lstStyle>
          <a:p>
            <a:r>
              <a:rPr kumimoji="0" lang="en-US" dirty="0"/>
              <a:t>Click to Edit Demo Title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17F20F-8413-1548-BF61-558511100DB7}" type="datetime1">
              <a:rPr lang="en-US" smtClean="0"/>
              <a:t>2/25/2022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A4DFB064-9EBB-CE43-A484-6B2123001EC1}"/>
              </a:ext>
            </a:extLst>
          </p:cNvPr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684213" y="1757363"/>
            <a:ext cx="5943600" cy="3343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800" baseline="0"/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Click icon to insert Picture</a:t>
            </a:r>
          </a:p>
        </p:txBody>
      </p:sp>
    </p:spTree>
    <p:extLst>
      <p:ext uri="{BB962C8B-B14F-4D97-AF65-F5344CB8AC3E}">
        <p14:creationId xmlns:p14="http://schemas.microsoft.com/office/powerpoint/2010/main" val="2038196971"/>
      </p:ext>
    </p:extLst>
  </p:cSld>
  <p:clrMapOvr>
    <a:masterClrMapping/>
  </p:clrMapOvr>
  <p:transition spd="med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wo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304" y="1990427"/>
            <a:ext cx="10367433" cy="1477328"/>
          </a:xfrm>
        </p:spPr>
        <p:txBody>
          <a:bodyPr anchor="b"/>
          <a:lstStyle>
            <a:lvl1pPr>
              <a:spcAft>
                <a:spcPts val="0"/>
              </a:spcAft>
              <a:defRPr sz="96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BIG Word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912304" y="3467761"/>
            <a:ext cx="10367433" cy="615553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>
              <a:spcAft>
                <a:spcPts val="0"/>
              </a:spcAft>
              <a:buFontTx/>
              <a:buNone/>
              <a:defRPr lang="en-US" sz="4000" b="0" baseline="0" smtClean="0">
                <a:solidFill>
                  <a:srgbClr val="C3E3F7"/>
                </a:solidFill>
                <a:latin typeface="+mj-lt"/>
                <a:ea typeface="+mj-ea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  <a:buNone/>
            </a:pPr>
            <a:r>
              <a:rPr lang="en-US" dirty="0"/>
              <a:t>Smaller word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77C214-390A-F944-BF27-73F37F4360F9}" type="datetime1">
              <a:rPr lang="en-US" smtClean="0"/>
              <a:t>2/25/2022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752500"/>
      </p:ext>
    </p:extLst>
  </p:cSld>
  <p:clrMapOvr>
    <a:masterClrMapping/>
  </p:clrMapOvr>
  <p:transition spd="med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284" y="2625441"/>
            <a:ext cx="7315200" cy="461665"/>
          </a:xfrm>
        </p:spPr>
        <p:txBody>
          <a:bodyPr anchor="b"/>
          <a:lstStyle>
            <a:lvl1pPr>
              <a:spcAft>
                <a:spcPts val="0"/>
              </a:spcAft>
              <a:defRPr sz="30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“Quote”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912284" y="3683197"/>
            <a:ext cx="7315200" cy="400110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 algn="r">
              <a:spcAft>
                <a:spcPts val="0"/>
              </a:spcAft>
              <a:buFontTx/>
              <a:buNone/>
              <a:defRPr lang="en-US" sz="2600" b="0" baseline="0" smtClean="0">
                <a:solidFill>
                  <a:srgbClr val="C3E3F7"/>
                </a:solidFill>
                <a:latin typeface="+mj-lt"/>
                <a:ea typeface="+mj-ea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</a:pPr>
            <a:r>
              <a:rPr lang="en-US" dirty="0"/>
              <a:t>Name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225C2B-15EC-3348-B6CD-75D75F51F610}" type="datetime1">
              <a:rPr lang="en-US" smtClean="0"/>
              <a:t>2/25/2022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332608"/>
      </p:ext>
    </p:extLst>
  </p:cSld>
  <p:clrMapOvr>
    <a:masterClrMapping/>
  </p:clrMapOvr>
  <p:transition spd="med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sri">
    <p:bg>
      <p:bgPr>
        <a:gradFill flip="none" rotWithShape="1">
          <a:gsLst>
            <a:gs pos="0">
              <a:srgbClr val="002859"/>
            </a:gs>
            <a:gs pos="100000">
              <a:srgbClr val="002859"/>
            </a:gs>
            <a:gs pos="55000">
              <a:srgbClr val="064D9E"/>
            </a:gs>
            <a:gs pos="38000">
              <a:srgbClr val="064D9E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arge Esri logo with The Science of Where tagline">
            <a:extLst>
              <a:ext uri="{FF2B5EF4-FFF2-40B4-BE49-F238E27FC236}">
                <a16:creationId xmlns:a16="http://schemas.microsoft.com/office/drawing/2014/main" id="{9496024E-64D0-4946-9D72-1637B8F523E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59008" y="2489995"/>
            <a:ext cx="6073984" cy="1878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245688"/>
      </p:ext>
    </p:extLst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4400" y="914400"/>
            <a:ext cx="10369296" cy="461665"/>
          </a:xfrm>
        </p:spPr>
        <p:txBody>
          <a:bodyPr anchor="b"/>
          <a:lstStyle>
            <a:lvl1pPr>
              <a:defRPr sz="300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 hasCustomPrompt="1"/>
          </p:nvPr>
        </p:nvSpPr>
        <p:spPr>
          <a:xfrm>
            <a:off x="914400" y="2057400"/>
            <a:ext cx="10369296" cy="3429000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DEFD86-78C4-084A-B0B5-04A7A3431B39}" type="datetime1">
              <a:rPr lang="en-US" smtClean="0"/>
              <a:t>2/25/2022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4400" y="914400"/>
            <a:ext cx="10369296" cy="461665"/>
          </a:xfrm>
        </p:spPr>
        <p:txBody>
          <a:bodyPr/>
          <a:lstStyle>
            <a:lvl1pPr>
              <a:defRPr lang="en-US" sz="3000" b="0" kern="1200" spc="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914400" y="1399032"/>
            <a:ext cx="10369296" cy="276999"/>
          </a:xfrm>
        </p:spPr>
        <p:txBody>
          <a:bodyPr anchor="t" anchorCtr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C3E3F7"/>
                </a:solidFill>
              </a:defRPr>
            </a:lvl1pPr>
            <a:lvl2pPr marL="0" indent="0">
              <a:buNone/>
              <a:defRPr sz="1400"/>
            </a:lvl2pPr>
            <a:lvl3pPr marL="0" indent="0">
              <a:buNone/>
              <a:defRPr sz="1400"/>
            </a:lvl3pPr>
            <a:lvl4pPr marL="0" indent="0">
              <a:buNone/>
              <a:defRPr sz="1400"/>
            </a:lvl4pPr>
            <a:lvl5pPr marL="0" indent="0">
              <a:buNone/>
              <a:defRPr sz="1400"/>
            </a:lvl5pPr>
          </a:lstStyle>
          <a:p>
            <a:pPr lvl="0"/>
            <a:r>
              <a:rPr lang="en-US" dirty="0"/>
              <a:t>Click to Edit Subtitle (optional)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914400" y="2057400"/>
            <a:ext cx="10369296" cy="3427413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5DF95B-0B80-6A4D-A813-6F9D9F38EBA2}" type="datetime1">
              <a:rPr lang="en-US" smtClean="0"/>
              <a:t>2/25/2022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and Tagl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4400" y="914400"/>
            <a:ext cx="10369296" cy="457200"/>
          </a:xfrm>
          <a:noFill/>
        </p:spPr>
        <p:txBody>
          <a:bodyPr vert="horz" wrap="square" lIns="0" tIns="0" rIns="0" bIns="0" rtlCol="0" anchor="b">
            <a:spAutoFit/>
          </a:bodyPr>
          <a:lstStyle>
            <a:lvl1pPr>
              <a:defRPr lang="en-US" b="0" dirty="0"/>
            </a:lvl1pPr>
          </a:lstStyle>
          <a:p>
            <a:pPr lvl="0"/>
            <a:r>
              <a:rPr lang="en-US" dirty="0"/>
              <a:t>Click to Edit Title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914400" y="2057400"/>
            <a:ext cx="10369296" cy="3429000"/>
          </a:xfrm>
        </p:spPr>
        <p:txBody>
          <a:bodyPr/>
          <a:lstStyle>
            <a:lvl1pPr>
              <a:lnSpc>
                <a:spcPct val="100000"/>
              </a:lnSpc>
              <a:defRPr sz="2000"/>
            </a:lvl1pPr>
            <a:lvl2pPr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600"/>
            </a:lvl3pPr>
            <a:lvl4pPr>
              <a:defRPr sz="1400"/>
            </a:lvl4pPr>
            <a:lvl5pPr>
              <a:lnSpc>
                <a:spcPts val="1800"/>
              </a:lnSpc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914400" y="6177085"/>
            <a:ext cx="10599358" cy="215444"/>
          </a:xfrm>
        </p:spPr>
        <p:txBody>
          <a:bodyPr wrap="square" anchor="b">
            <a:spAutoFit/>
          </a:bodyPr>
          <a:lstStyle>
            <a:lvl1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65000"/>
                </a:schemeClr>
              </a:buClr>
              <a:buSzPts val="1100"/>
              <a:buFont typeface="Arial"/>
              <a:buNone/>
              <a:tabLst/>
              <a:defRPr lang="en-US" sz="1400" b="0" i="1" kern="1200" baseline="0" dirty="0" smtClean="0">
                <a:solidFill>
                  <a:schemeClr val="tx2"/>
                </a:solidFill>
                <a:latin typeface="+mn-lt"/>
                <a:ea typeface="+mn-ea"/>
                <a:cs typeface="Arial"/>
              </a:defRPr>
            </a:lvl1pPr>
          </a:lstStyle>
          <a:p>
            <a:pPr lvl="0"/>
            <a:r>
              <a:rPr lang="en-US"/>
              <a:t>Click to Edit Tagline (optional)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5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E55AC9-5819-304B-AB8A-EC561A98EE59}" type="datetime1">
              <a:rPr lang="en-US" smtClean="0"/>
              <a:t>2/25/2022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Content and Tagl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914400" y="914400"/>
            <a:ext cx="10369296" cy="457200"/>
          </a:xfrm>
        </p:spPr>
        <p:txBody>
          <a:bodyPr/>
          <a:lstStyle>
            <a:lvl1pPr>
              <a:defRPr b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Content Placeholder 21"/>
          <p:cNvSpPr>
            <a:spLocks noGrp="1"/>
          </p:cNvSpPr>
          <p:nvPr>
            <p:ph sz="quarter" idx="18" hasCustomPrompt="1"/>
          </p:nvPr>
        </p:nvSpPr>
        <p:spPr>
          <a:xfrm>
            <a:off x="914400" y="2057400"/>
            <a:ext cx="10369296" cy="3429000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776409" y="1514615"/>
            <a:ext cx="1219201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>
              <a:ea typeface="+mn-ea"/>
              <a:cs typeface="+mn-cs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914400" y="1399031"/>
            <a:ext cx="10369296" cy="276999"/>
          </a:xfrm>
        </p:spPr>
        <p:txBody>
          <a:bodyPr vert="horz" wrap="square" lIns="0" tIns="0" rIns="0" bIns="0" rtlCol="0" anchor="t">
            <a:sp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en-US" sz="1800" b="0" kern="1200" dirty="0" smtClean="0">
                <a:solidFill>
                  <a:srgbClr val="C3E3F7"/>
                </a:solidFill>
                <a:latin typeface="+mj-lt"/>
                <a:ea typeface="+mj-ea"/>
                <a:cs typeface="Arial"/>
              </a:defRPr>
            </a:lvl1pPr>
            <a:lvl2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2pPr>
            <a:lvl3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3pPr>
            <a:lvl4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4pPr>
            <a:lvl5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5pPr>
          </a:lstStyle>
          <a:p>
            <a:pPr lvl="0"/>
            <a:r>
              <a:rPr lang="en-US" dirty="0"/>
              <a:t>Click to Edit Subtitle (optional)</a:t>
            </a:r>
          </a:p>
        </p:txBody>
      </p:sp>
      <p:sp>
        <p:nvSpPr>
          <p:cNvPr id="12" name="Text Placeholder 25"/>
          <p:cNvSpPr>
            <a:spLocks noGrp="1"/>
          </p:cNvSpPr>
          <p:nvPr>
            <p:ph type="body" sz="quarter" idx="20" hasCustomPrompt="1"/>
          </p:nvPr>
        </p:nvSpPr>
        <p:spPr>
          <a:xfrm>
            <a:off x="914400" y="6185356"/>
            <a:ext cx="10597896" cy="215444"/>
          </a:xfrm>
        </p:spPr>
        <p:txBody>
          <a:bodyPr wrap="square" anchor="b">
            <a:spAutoFit/>
          </a:bodyPr>
          <a:lstStyle>
            <a:lvl1pPr marL="0" indent="0" algn="r">
              <a:spcBef>
                <a:spcPts val="0"/>
              </a:spcBef>
              <a:spcAft>
                <a:spcPts val="0"/>
              </a:spcAft>
              <a:buNone/>
              <a:defRPr sz="1400" b="0" i="1" baseline="0">
                <a:solidFill>
                  <a:schemeClr val="tx2"/>
                </a:solidFill>
              </a:defRPr>
            </a:lvl1pPr>
            <a:lvl2pPr marL="0" indent="0" algn="r">
              <a:buNone/>
              <a:defRPr sz="1600"/>
            </a:lvl2pPr>
            <a:lvl3pPr marL="0" indent="0" algn="r">
              <a:buNone/>
              <a:defRPr sz="1600"/>
            </a:lvl3pPr>
            <a:lvl4pPr marL="0" indent="0" algn="r">
              <a:buNone/>
              <a:defRPr sz="1600"/>
            </a:lvl4pPr>
            <a:lvl5pPr marL="0" indent="0" algn="r">
              <a:buNone/>
              <a:defRPr sz="1600"/>
            </a:lvl5pPr>
          </a:lstStyle>
          <a:p>
            <a:pPr lvl="0"/>
            <a:r>
              <a:rPr lang="en-US"/>
              <a:t>Click to Edit Tagline (optional)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776409" y="1514615"/>
            <a:ext cx="1219201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>
              <a:ea typeface="+mn-ea"/>
              <a:cs typeface="+mn-cs"/>
            </a:endParaRP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74F111-1245-FB4C-ACB7-129F68E66232}" type="datetime1">
              <a:rPr lang="en-US" smtClean="0"/>
              <a:t>2/25/2022</a:t>
            </a:fld>
            <a:endParaRPr lang="en-US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473994"/>
      </p:ext>
    </p:extLst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gradFill flip="none" rotWithShape="1">
          <a:gsLst>
            <a:gs pos="75000">
              <a:srgbClr val="0C4799"/>
            </a:gs>
            <a:gs pos="10000">
              <a:srgbClr val="008BDD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0C21C6-642C-6F4C-B53C-06F3F35CEF14}" type="datetime1">
              <a:rPr lang="en-US" smtClean="0"/>
              <a:t>2/25/2022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without Graphic (center justifi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defRPr b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0E3BE2-FFFE-0B46-AE5A-CBB4C5FEC6FC}" type="datetime1">
              <a:rPr lang="en-US" smtClean="0"/>
              <a:t>2/25/2022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61994C-B8B3-A740-949B-C8D716F26A7F}" type="datetime1">
              <a:rPr lang="en-US" smtClean="0"/>
              <a:t>2/25/2022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bg>
      <p:bgPr>
        <a:gradFill flip="none" rotWithShape="1">
          <a:gsLst>
            <a:gs pos="55000">
              <a:srgbClr val="064D9E"/>
            </a:gs>
            <a:gs pos="38000">
              <a:srgbClr val="064D9E"/>
            </a:gs>
            <a:gs pos="100000">
              <a:srgbClr val="002859"/>
            </a:gs>
            <a:gs pos="0">
              <a:srgbClr val="002859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4401" y="3512743"/>
            <a:ext cx="8683722" cy="338554"/>
          </a:xfrm>
          <a:noFill/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rgbClr val="C3E3F7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Presenter(s)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4400" y="2732670"/>
            <a:ext cx="8683723" cy="738664"/>
          </a:xfrm>
        </p:spPr>
        <p:txBody>
          <a:bodyPr wrap="square" anchor="b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en-US" sz="4800" b="0" i="0" kern="1200" cap="none" baseline="0">
                <a:solidFill>
                  <a:schemeClr val="tx1"/>
                </a:solidFill>
                <a:effectLst/>
                <a:latin typeface="+mj-lt"/>
                <a:ea typeface="+mj-ea"/>
                <a:cs typeface="Arial"/>
              </a:defRPr>
            </a:lvl1pPr>
          </a:lstStyle>
          <a:p>
            <a:r>
              <a:rPr kumimoji="0" lang="en-US" dirty="0"/>
              <a:t>Click to Edit Section Title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17F20F-8413-1548-BF61-558511100DB7}" type="datetime1">
              <a:rPr lang="en-US" smtClean="0"/>
              <a:t>2/25/2022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849955"/>
      </p:ext>
    </p:extLst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75000">
              <a:srgbClr val="0C4799"/>
            </a:gs>
            <a:gs pos="10000">
              <a:srgbClr val="008DDE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914400"/>
            <a:ext cx="10369296" cy="461665"/>
          </a:xfrm>
          <a:prstGeom prst="rect">
            <a:avLst/>
          </a:prstGeom>
          <a:noFill/>
        </p:spPr>
        <p:txBody>
          <a:bodyPr vert="horz" wrap="square" lIns="0" tIns="0" rIns="0" bIns="0" rtlCol="0" anchor="b">
            <a:spAutoFit/>
          </a:bodyPr>
          <a:lstStyle/>
          <a:p>
            <a:r>
              <a:rPr lang="en-US" dirty="0"/>
              <a:t>Click to Edit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2057400"/>
            <a:ext cx="10361957" cy="3429000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E7E69C-4D79-BB49-9350-1FEE210EB4F7}" type="datetime1">
              <a:rPr lang="en-US" smtClean="0"/>
              <a:t>2/25/2022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6800" r:id="rId1"/>
    <p:sldLayoutId id="2147486801" r:id="rId2"/>
    <p:sldLayoutId id="2147486802" r:id="rId3"/>
    <p:sldLayoutId id="2147486803" r:id="rId4"/>
    <p:sldLayoutId id="2147486804" r:id="rId5"/>
    <p:sldLayoutId id="2147486805" r:id="rId6"/>
    <p:sldLayoutId id="2147486806" r:id="rId7"/>
    <p:sldLayoutId id="2147486807" r:id="rId8"/>
    <p:sldLayoutId id="2147486822" r:id="rId9"/>
    <p:sldLayoutId id="2147486823" r:id="rId10"/>
    <p:sldLayoutId id="2147486811" r:id="rId11"/>
    <p:sldLayoutId id="2147486812" r:id="rId12"/>
    <p:sldLayoutId id="2147486816" r:id="rId13"/>
  </p:sldLayoutIdLst>
  <p:transition spd="med">
    <p:fade/>
  </p:transition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3000" b="0" kern="1200">
          <a:solidFill>
            <a:schemeClr val="tx1"/>
          </a:solidFill>
          <a:latin typeface="+mj-lt"/>
          <a:ea typeface="+mj-ea"/>
          <a:cs typeface="Arial"/>
        </a:defRPr>
      </a:lvl1pPr>
    </p:titleStyle>
    <p:bodyStyle>
      <a:lvl1pPr marL="114300" indent="-114300" algn="l" defTabSz="457200" rtl="0" eaLnBrk="1" latinLnBrk="0" hangingPunct="1">
        <a:lnSpc>
          <a:spcPct val="100000"/>
        </a:lnSpc>
        <a:spcBef>
          <a:spcPts val="30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Arial"/>
        <a:buChar char="•"/>
        <a:tabLst/>
        <a:defRPr sz="2000" b="0" kern="1200">
          <a:solidFill>
            <a:schemeClr val="tx1"/>
          </a:solidFill>
          <a:latin typeface="+mn-lt"/>
          <a:ea typeface="+mn-ea"/>
          <a:cs typeface="Arial"/>
        </a:defRPr>
      </a:lvl1pPr>
      <a:lvl2pPr marL="404813" indent="-120650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tabLst/>
        <a:defRPr sz="1800" b="0" kern="1200">
          <a:solidFill>
            <a:schemeClr val="tx1"/>
          </a:solidFill>
          <a:latin typeface="+mn-lt"/>
          <a:ea typeface="+mn-ea"/>
          <a:cs typeface="Arial"/>
        </a:defRPr>
      </a:lvl2pPr>
      <a:lvl3pPr marL="742950" indent="-120650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tabLst/>
        <a:defRPr sz="1600" b="0" kern="1200">
          <a:solidFill>
            <a:schemeClr val="tx1"/>
          </a:solidFill>
          <a:latin typeface="+mn-lt"/>
          <a:ea typeface="+mn-ea"/>
          <a:cs typeface="Arial"/>
        </a:defRPr>
      </a:lvl3pPr>
      <a:lvl4pPr marL="1216152" indent="-173736" algn="l" defTabSz="457200" rtl="0" eaLnBrk="1" latinLnBrk="0" hangingPunct="1">
        <a:lnSpc>
          <a:spcPts val="18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400" b="0" kern="1200">
          <a:solidFill>
            <a:schemeClr val="tx1"/>
          </a:solidFill>
          <a:latin typeface="+mn-lt"/>
          <a:ea typeface="+mn-ea"/>
          <a:cs typeface="Arial"/>
        </a:defRPr>
      </a:lvl4pPr>
      <a:lvl5pPr marL="1370012" indent="0" algn="l" defTabSz="457200" rtl="0" eaLnBrk="1" latinLnBrk="0" hangingPunct="1">
        <a:lnSpc>
          <a:spcPts val="19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None/>
        <a:defRPr lang="en-US" sz="1400" b="0" kern="1200" dirty="0">
          <a:solidFill>
            <a:schemeClr val="tx1"/>
          </a:solidFill>
          <a:latin typeface="+mn-lt"/>
          <a:ea typeface="+mn-ea"/>
          <a:cs typeface="Arial"/>
        </a:defRPr>
      </a:lvl5pPr>
      <a:lvl6pPr marL="1773238" indent="-177800" algn="l" defTabSz="401638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tabLst>
          <a:tab pos="1484313" algn="l"/>
        </a:tabLst>
        <a:defRPr sz="1400" b="0" kern="1200">
          <a:solidFill>
            <a:schemeClr val="tx1"/>
          </a:solidFill>
          <a:latin typeface="Arial"/>
          <a:ea typeface="+mn-ea"/>
          <a:cs typeface="Arial"/>
        </a:defRPr>
      </a:lvl6pPr>
      <a:lvl7pPr marL="2062163" indent="-176213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0" kern="1200">
          <a:solidFill>
            <a:schemeClr val="tx1"/>
          </a:solidFill>
          <a:latin typeface="Arial"/>
          <a:ea typeface="+mn-ea"/>
          <a:cs typeface="Arial"/>
        </a:defRPr>
      </a:lvl7pPr>
      <a:lvl8pPr marL="2286000" indent="-173038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0" kern="1200">
          <a:solidFill>
            <a:schemeClr val="tx1"/>
          </a:solidFill>
          <a:latin typeface="Arial"/>
          <a:ea typeface="+mn-ea"/>
          <a:cs typeface="Arial"/>
        </a:defRPr>
      </a:lvl8pPr>
      <a:lvl9pPr marL="2452688" indent="-163513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.png"/><Relationship Id="rId11" Type="http://schemas.openxmlformats.org/officeDocument/2006/relationships/hyperlink" Target="https://esriis.sharepoint.com/sites/PresentationResources/Shared%20Documents/How-to-Apply-Templates.mp4" TargetMode="External"/><Relationship Id="rId5" Type="http://schemas.openxmlformats.org/officeDocument/2006/relationships/image" Target="../media/image7.png"/><Relationship Id="rId10" Type="http://schemas.openxmlformats.org/officeDocument/2006/relationships/image" Target="../media/image12.jpe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developers.arcgis.com/rest/users-groups-and-items/reports.htm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tiff"/><Relationship Id="rId3" Type="http://schemas.openxmlformats.org/officeDocument/2006/relationships/image" Target="../media/image33.png"/><Relationship Id="rId7" Type="http://schemas.openxmlformats.org/officeDocument/2006/relationships/image" Target="../media/image37.jpg"/><Relationship Id="rId12" Type="http://schemas.openxmlformats.org/officeDocument/2006/relationships/image" Target="../media/image42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6.sv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.png"/><Relationship Id="rId4" Type="http://schemas.openxmlformats.org/officeDocument/2006/relationships/image" Target="../media/image4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esriis.sharepoint.com/sites/CreativeLab#stock-photos" TargetMode="External"/><Relationship Id="rId3" Type="http://schemas.openxmlformats.org/officeDocument/2006/relationships/hyperlink" Target="https://esriis.sharepoint.com/sites/PresentationResources/Shared%20Documents/diagrams-tables-and-timelines.pptx" TargetMode="External"/><Relationship Id="rId7" Type="http://schemas.openxmlformats.org/officeDocument/2006/relationships/hyperlink" Target="https://esriis.sharepoint.com/sites/PresentationResources/SitePages/Strategic-Presentations.aspx" TargetMode="External"/><Relationship Id="rId2" Type="http://schemas.openxmlformats.org/officeDocument/2006/relationships/hyperlink" Target="https://esriis.sharepoint.com/sites/PresentationResources/SitePages/Templates-and-Tools.aspx" TargetMode="Externa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esriis.sharepoint.com/sites/PresentationResources/Shared%20Documents/graphic-ppt-backgrounds.pptx" TargetMode="External"/><Relationship Id="rId11" Type="http://schemas.openxmlformats.org/officeDocument/2006/relationships/image" Target="../media/image16.png"/><Relationship Id="rId5" Type="http://schemas.openxmlformats.org/officeDocument/2006/relationships/hyperlink" Target="https://esriis.sharepoint.com/sites/PresentationResources/Shared%20Documents/esri-design-template-mac.potx" TargetMode="External"/><Relationship Id="rId10" Type="http://schemas.openxmlformats.org/officeDocument/2006/relationships/image" Target="../media/image15.svg"/><Relationship Id="rId4" Type="http://schemas.openxmlformats.org/officeDocument/2006/relationships/hyperlink" Target="https://esriis.sharepoint.com/sites/PresentationResources/Shared%20Documents/esri-design-template-win.potx" TargetMode="External"/><Relationship Id="rId9" Type="http://schemas.openxmlformats.org/officeDocument/2006/relationships/image" Target="../media/image1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tiff"/><Relationship Id="rId3" Type="http://schemas.openxmlformats.org/officeDocument/2006/relationships/image" Target="../media/image33.png"/><Relationship Id="rId7" Type="http://schemas.openxmlformats.org/officeDocument/2006/relationships/image" Target="../media/image37.jpg"/><Relationship Id="rId12" Type="http://schemas.openxmlformats.org/officeDocument/2006/relationships/image" Target="../media/image42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6.sv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.png"/><Relationship Id="rId4" Type="http://schemas.openxmlformats.org/officeDocument/2006/relationships/image" Target="../media/image4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esriis.sharepoint.com/sites/PresentationResources/SitePages/Presentation-FAQs.aspx" TargetMode="Externa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0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5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E648AA1-E8A2-0144-90A7-A8C8AE71A274}"/>
              </a:ext>
            </a:extLst>
          </p:cNvPr>
          <p:cNvSpPr/>
          <p:nvPr/>
        </p:nvSpPr>
        <p:spPr bwMode="auto">
          <a:xfrm>
            <a:off x="0" y="0"/>
            <a:ext cx="12191999" cy="6858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>
              <a:solidFill>
                <a:srgbClr val="000000"/>
              </a:solidFill>
              <a:latin typeface="Avenir LT Std 55 Roman" panose="020B0503020203020204" pitchFamily="34" charset="0"/>
              <a:ea typeface="ＭＳ Ｐゴシック" pitchFamily="16" charset="-128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28EC475-D3EA-DF41-9847-5220BEFD3D2F}"/>
              </a:ext>
            </a:extLst>
          </p:cNvPr>
          <p:cNvSpPr/>
          <p:nvPr/>
        </p:nvSpPr>
        <p:spPr bwMode="auto">
          <a:xfrm flipH="1">
            <a:off x="-4359" y="0"/>
            <a:ext cx="12197010" cy="1006616"/>
          </a:xfrm>
          <a:prstGeom prst="rect">
            <a:avLst/>
          </a:prstGeom>
          <a:solidFill>
            <a:srgbClr val="31340A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000000"/>
                </a:solidFill>
                <a:latin typeface="Avenir LT Std 55 Roman" panose="020B0503020203020204" pitchFamily="34" charset="0"/>
                <a:ea typeface="ＭＳ Ｐゴシック" pitchFamily="16" charset="-128"/>
                <a:cs typeface="ＭＳ Ｐゴシック" pitchFamily="-97" charset="-128"/>
              </a:rPr>
              <a:t> 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5D5B4F2-644B-B143-8128-031C52FED4E8}"/>
              </a:ext>
            </a:extLst>
          </p:cNvPr>
          <p:cNvSpPr txBox="1">
            <a:spLocks/>
          </p:cNvSpPr>
          <p:nvPr/>
        </p:nvSpPr>
        <p:spPr>
          <a:xfrm>
            <a:off x="685800" y="457200"/>
            <a:ext cx="10826496" cy="369332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000" b="0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 marL="15875" algn="ctr">
              <a:lnSpc>
                <a:spcPts val="2400"/>
              </a:lnSpc>
              <a:spcBef>
                <a:spcPts val="1200"/>
              </a:spcBef>
            </a:pPr>
            <a:r>
              <a:rPr lang="en-US" sz="2800" spc="250">
                <a:solidFill>
                  <a:srgbClr val="909011"/>
                </a:solidFill>
              </a:rPr>
              <a:t>&gt;&gt;&gt;&gt;&gt;</a:t>
            </a:r>
            <a:r>
              <a:rPr lang="en-US" sz="2800" spc="100">
                <a:ea typeface="Avenir LT Std 45 Book" charset="0"/>
                <a:cs typeface="Avenir LT Std 45 Book" charset="0"/>
              </a:rPr>
              <a:t>  Before You Begin  </a:t>
            </a:r>
            <a:r>
              <a:rPr lang="en-US" sz="2800" spc="250">
                <a:solidFill>
                  <a:srgbClr val="909011"/>
                </a:solidFill>
                <a:ea typeface="Avenir LT Std 45 Book" charset="0"/>
                <a:cs typeface="Avenir LT Std 45 Book" charset="0"/>
              </a:rPr>
              <a:t>&lt;&lt;&lt;&lt;&lt;</a:t>
            </a:r>
            <a:endParaRPr lang="en-US" sz="1800">
              <a:solidFill>
                <a:srgbClr val="909011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A281778-21F3-DF46-97E0-507A111B8C37}"/>
              </a:ext>
            </a:extLst>
          </p:cNvPr>
          <p:cNvGrpSpPr/>
          <p:nvPr/>
        </p:nvGrpSpPr>
        <p:grpSpPr>
          <a:xfrm>
            <a:off x="3200400" y="1572768"/>
            <a:ext cx="6223438" cy="1723549"/>
            <a:chOff x="3552737" y="2137470"/>
            <a:chExt cx="6223438" cy="1723549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3808ECC-C584-E141-8D30-A0DBB8FE4E77}"/>
                </a:ext>
              </a:extLst>
            </p:cNvPr>
            <p:cNvSpPr txBox="1"/>
            <p:nvPr/>
          </p:nvSpPr>
          <p:spPr>
            <a:xfrm>
              <a:off x="4310716" y="2137470"/>
              <a:ext cx="5465459" cy="1723549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/>
            <a:p>
              <a:pPr marL="0" indent="0">
                <a:spcAft>
                  <a:spcPts val="1200"/>
                </a:spcAft>
                <a:buNone/>
              </a:pPr>
              <a:r>
                <a:rPr lang="en-US" sz="3200" b="0" dirty="0">
                  <a:solidFill>
                    <a:schemeClr val="bg1"/>
                  </a:solidFill>
                </a:rPr>
                <a:t>Less is more</a:t>
              </a:r>
            </a:p>
            <a:p>
              <a:pPr marL="173038" lvl="0" indent="-173038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bg1"/>
                  </a:solidFill>
                </a:rPr>
                <a:t>Avoid paragraphs and long sentences</a:t>
              </a:r>
            </a:p>
            <a:p>
              <a:pPr marL="173038" lvl="0" indent="-173038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bg1"/>
                  </a:solidFill>
                </a:rPr>
                <a:t>Use the 5x5 rule — max of 5 lines, 5 words each</a:t>
              </a:r>
            </a:p>
            <a:p>
              <a:pPr marL="173038" lvl="0" indent="-173038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bg1"/>
                  </a:solidFill>
                </a:rPr>
                <a:t>One idea per slide</a:t>
              </a:r>
            </a:p>
          </p:txBody>
        </p:sp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3CB07CD3-5FD2-E848-815B-4A953804A2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552737" y="2137470"/>
              <a:ext cx="656296" cy="65629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69786119"/>
      </p:ext>
    </p:extLst>
  </p:cSld>
  <p:clrMapOvr>
    <a:masterClrMapping/>
  </p:clrMapOvr>
  <p:transition spd="med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288991B-4345-A04B-BA19-B388EAFA1D5D}"/>
              </a:ext>
            </a:extLst>
          </p:cNvPr>
          <p:cNvGrpSpPr/>
          <p:nvPr/>
        </p:nvGrpSpPr>
        <p:grpSpPr>
          <a:xfrm>
            <a:off x="0" y="0"/>
            <a:ext cx="12192000" cy="6858001"/>
            <a:chOff x="0" y="0"/>
            <a:chExt cx="12192000" cy="6858001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28BB0E8-0D91-BF45-BF75-FC20AA298952}"/>
                </a:ext>
              </a:extLst>
            </p:cNvPr>
            <p:cNvSpPr/>
            <p:nvPr/>
          </p:nvSpPr>
          <p:spPr bwMode="auto">
            <a:xfrm>
              <a:off x="0" y="0"/>
              <a:ext cx="12192000" cy="6858001"/>
            </a:xfrm>
            <a:prstGeom prst="rect">
              <a:avLst/>
            </a:prstGeom>
            <a:gradFill flip="none" rotWithShape="1">
              <a:gsLst>
                <a:gs pos="0">
                  <a:srgbClr val="01114F"/>
                </a:gs>
                <a:gs pos="28000">
                  <a:srgbClr val="01114F"/>
                </a:gs>
                <a:gs pos="67000">
                  <a:srgbClr val="080F24"/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</a:endParaRP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43DE0A1-A870-804B-93B2-AB9D1C458F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28000"/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</p:grp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37EE8129-8D57-F74E-8B0E-E92ED4291D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4400" y="2124222"/>
            <a:ext cx="10369296" cy="2966771"/>
          </a:xfrm>
        </p:spPr>
        <p:txBody>
          <a:bodyPr/>
          <a:lstStyle/>
          <a:p>
            <a:pPr algn="ctr">
              <a:tabLst>
                <a:tab pos="276225" algn="l"/>
              </a:tabLst>
            </a:pPr>
            <a:r>
              <a:rPr lang="en-US" sz="5400" b="0" dirty="0">
                <a:solidFill>
                  <a:srgbClr val="00EC86"/>
                </a:solidFill>
              </a:rPr>
              <a:t>Performance Improvements </a:t>
            </a:r>
          </a:p>
          <a:p>
            <a:pPr algn="ctr">
              <a:tabLst>
                <a:tab pos="276225" algn="l"/>
              </a:tabLst>
            </a:pPr>
            <a:endParaRPr lang="en-US" sz="5400" dirty="0">
              <a:solidFill>
                <a:srgbClr val="00EC86"/>
              </a:solidFill>
            </a:endParaRPr>
          </a:p>
          <a:p>
            <a:pPr algn="ctr">
              <a:tabLst>
                <a:tab pos="276225" algn="l"/>
              </a:tabLst>
            </a:pPr>
            <a:r>
              <a:rPr lang="en-US" sz="5400" dirty="0">
                <a:solidFill>
                  <a:srgbClr val="00EC86"/>
                </a:solidFill>
              </a:rPr>
              <a:t>Technology Alignment</a:t>
            </a:r>
            <a:endParaRPr lang="en-US" sz="5400" b="0" dirty="0">
              <a:solidFill>
                <a:srgbClr val="00EC86"/>
              </a:solidFill>
            </a:endParaRPr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8202D082-A9B5-F04D-A9BD-E84E58DE53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945178"/>
            <a:ext cx="10369296" cy="430887"/>
          </a:xfrm>
        </p:spPr>
        <p:txBody>
          <a:bodyPr/>
          <a:lstStyle/>
          <a:p>
            <a:r>
              <a:rPr lang="en-US" sz="2800" b="0" dirty="0" err="1"/>
              <a:t>Ooooopssss</a:t>
            </a:r>
            <a:r>
              <a:rPr lang="en-US" sz="2800" b="0" dirty="0"/>
              <a:t>…. I mean </a:t>
            </a:r>
          </a:p>
        </p:txBody>
      </p:sp>
    </p:spTree>
    <p:extLst>
      <p:ext uri="{BB962C8B-B14F-4D97-AF65-F5344CB8AC3E}">
        <p14:creationId xmlns:p14="http://schemas.microsoft.com/office/powerpoint/2010/main" val="2673140777"/>
      </p:ext>
    </p:extLst>
  </p:cSld>
  <p:clrMapOvr>
    <a:masterClrMapping/>
  </p:clrMapOvr>
  <p:transition spd="med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AF9CA466-10AB-4845-9955-16B3856841A3}"/>
              </a:ext>
            </a:extLst>
          </p:cNvPr>
          <p:cNvGrpSpPr/>
          <p:nvPr/>
        </p:nvGrpSpPr>
        <p:grpSpPr>
          <a:xfrm>
            <a:off x="0" y="-1"/>
            <a:ext cx="12192000" cy="6858002"/>
            <a:chOff x="0" y="-1"/>
            <a:chExt cx="12192000" cy="685800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28BB0E8-0D91-BF45-BF75-FC20AA298952}"/>
                </a:ext>
              </a:extLst>
            </p:cNvPr>
            <p:cNvSpPr/>
            <p:nvPr/>
          </p:nvSpPr>
          <p:spPr bwMode="auto">
            <a:xfrm>
              <a:off x="0" y="0"/>
              <a:ext cx="12192000" cy="6858001"/>
            </a:xfrm>
            <a:prstGeom prst="rect">
              <a:avLst/>
            </a:prstGeom>
            <a:gradFill flip="none" rotWithShape="1">
              <a:gsLst>
                <a:gs pos="0">
                  <a:srgbClr val="01114F"/>
                </a:gs>
                <a:gs pos="41000">
                  <a:srgbClr val="01114F"/>
                </a:gs>
                <a:gs pos="81000">
                  <a:srgbClr val="080F24"/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20E8C90-50A1-EE49-B6D5-78FC1707501D}"/>
                </a:ext>
              </a:extLst>
            </p:cNvPr>
            <p:cNvSpPr/>
            <p:nvPr/>
          </p:nvSpPr>
          <p:spPr bwMode="auto">
            <a:xfrm>
              <a:off x="0" y="-1"/>
              <a:ext cx="12192000" cy="6858001"/>
            </a:xfrm>
            <a:prstGeom prst="rect">
              <a:avLst/>
            </a:prstGeom>
            <a:gradFill flip="none" rotWithShape="1">
              <a:gsLst>
                <a:gs pos="0">
                  <a:srgbClr val="01114F"/>
                </a:gs>
                <a:gs pos="28000">
                  <a:srgbClr val="01114F"/>
                </a:gs>
                <a:gs pos="67000">
                  <a:srgbClr val="080F24"/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</a:endParaRP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BCE0FC7-E0C6-B34D-8412-C1891367B5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60000"/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</p:grp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37EE8129-8D57-F74E-8B0E-E92ED4291D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1352" y="1905505"/>
            <a:ext cx="10369296" cy="5262979"/>
          </a:xfrm>
        </p:spPr>
        <p:txBody>
          <a:bodyPr/>
          <a:lstStyle/>
          <a:p>
            <a:pPr>
              <a:tabLst>
                <a:tab pos="276225" algn="l"/>
              </a:tabLst>
            </a:pPr>
            <a:r>
              <a:rPr lang="en-US" sz="1800" b="0" dirty="0">
                <a:solidFill>
                  <a:srgbClr val="00EC86"/>
                </a:solidFill>
              </a:rPr>
              <a:t>Deprecate </a:t>
            </a:r>
            <a:r>
              <a:rPr lang="en-US" dirty="0" err="1">
                <a:solidFill>
                  <a:srgbClr val="00EC86"/>
                </a:solidFill>
              </a:rPr>
              <a:t>SpatialDataFrame</a:t>
            </a:r>
            <a:r>
              <a:rPr lang="en-US" dirty="0">
                <a:solidFill>
                  <a:srgbClr val="00EC86"/>
                </a:solidFill>
              </a:rPr>
              <a:t> class</a:t>
            </a:r>
          </a:p>
          <a:p>
            <a:pPr>
              <a:tabLst>
                <a:tab pos="276225" algn="l"/>
              </a:tabLst>
            </a:pPr>
            <a:endParaRPr lang="en-US" sz="1800" b="0" dirty="0">
              <a:solidFill>
                <a:srgbClr val="00EC86"/>
              </a:solidFill>
            </a:endParaRPr>
          </a:p>
          <a:p>
            <a:pPr>
              <a:tabLst>
                <a:tab pos="276225" algn="l"/>
              </a:tabLst>
            </a:pPr>
            <a:r>
              <a:rPr lang="en-US" dirty="0">
                <a:solidFill>
                  <a:srgbClr val="00EC86"/>
                </a:solidFill>
              </a:rPr>
              <a:t>Used to access with df property on a FeatureSet</a:t>
            </a:r>
          </a:p>
          <a:p>
            <a:pPr>
              <a:tabLst>
                <a:tab pos="276225" algn="l"/>
              </a:tabLst>
            </a:pPr>
            <a:endParaRPr lang="en-US" sz="1800" b="0" dirty="0">
              <a:solidFill>
                <a:srgbClr val="00EC86"/>
              </a:solidFill>
            </a:endParaRPr>
          </a:p>
          <a:p>
            <a:pPr>
              <a:tabLst>
                <a:tab pos="276225" algn="l"/>
              </a:tabLst>
            </a:pPr>
            <a:r>
              <a:rPr lang="en-US" dirty="0">
                <a:solidFill>
                  <a:srgbClr val="00EC86"/>
                </a:solidFill>
              </a:rPr>
              <a:t>Now there is sdf property on Feature set to return Pandas df with a spatial property</a:t>
            </a:r>
          </a:p>
          <a:p>
            <a:pPr>
              <a:tabLst>
                <a:tab pos="276225" algn="l"/>
              </a:tabLst>
            </a:pPr>
            <a:endParaRPr lang="en-US" dirty="0">
              <a:solidFill>
                <a:srgbClr val="00EC86"/>
              </a:solidFill>
            </a:endParaRPr>
          </a:p>
          <a:p>
            <a:pPr>
              <a:tabLst>
                <a:tab pos="276225" algn="l"/>
              </a:tabLst>
            </a:pPr>
            <a:r>
              <a:rPr lang="en-US" sz="1800" b="0" dirty="0">
                <a:solidFill>
                  <a:srgbClr val="00EC86"/>
                </a:solidFill>
              </a:rPr>
              <a:t>Replaced with Pandas extension pattern</a:t>
            </a:r>
          </a:p>
          <a:p>
            <a:pPr>
              <a:tabLst>
                <a:tab pos="276225" algn="l"/>
              </a:tabLst>
            </a:pPr>
            <a:endParaRPr lang="en-US" dirty="0">
              <a:solidFill>
                <a:srgbClr val="00EC86"/>
              </a:solidFill>
            </a:endParaRPr>
          </a:p>
          <a:p>
            <a:pPr>
              <a:tabLst>
                <a:tab pos="276225" algn="l"/>
              </a:tabLst>
            </a:pPr>
            <a:r>
              <a:rPr lang="en-US" sz="1800" b="0" dirty="0">
                <a:solidFill>
                  <a:srgbClr val="00EC86"/>
                </a:solidFill>
              </a:rPr>
              <a:t>Improved validation in conversion methods:  </a:t>
            </a:r>
            <a:r>
              <a:rPr lang="en-US" sz="1800" b="0" dirty="0" err="1">
                <a:solidFill>
                  <a:srgbClr val="00EC86"/>
                </a:solidFill>
              </a:rPr>
              <a:t>to_featurelayer</a:t>
            </a:r>
            <a:r>
              <a:rPr lang="en-US" sz="1800" b="0" dirty="0">
                <a:solidFill>
                  <a:srgbClr val="00EC86"/>
                </a:solidFill>
              </a:rPr>
              <a:t>(), </a:t>
            </a:r>
            <a:r>
              <a:rPr lang="en-US" sz="1800" b="0" dirty="0" err="1">
                <a:solidFill>
                  <a:srgbClr val="00EC86"/>
                </a:solidFill>
              </a:rPr>
              <a:t>to_featureclass</a:t>
            </a:r>
            <a:r>
              <a:rPr lang="en-US" sz="1800" b="0" dirty="0">
                <a:solidFill>
                  <a:srgbClr val="00EC86"/>
                </a:solidFill>
              </a:rPr>
              <a:t>()</a:t>
            </a:r>
          </a:p>
          <a:p>
            <a:pPr marL="285750" indent="-285750">
              <a:buFont typeface="Arial" panose="020B0604020202020204" pitchFamily="34" charset="0"/>
              <a:buChar char="•"/>
              <a:tabLst>
                <a:tab pos="276225" algn="l"/>
              </a:tabLst>
            </a:pPr>
            <a:r>
              <a:rPr lang="en-US" dirty="0">
                <a:solidFill>
                  <a:srgbClr val="00EC86"/>
                </a:solidFill>
              </a:rPr>
              <a:t>Default - doesn’t mutate the source data unless you want…validation is under your control</a:t>
            </a:r>
          </a:p>
          <a:p>
            <a:pPr marL="285750" indent="-285750">
              <a:buFont typeface="Arial" panose="020B0604020202020204" pitchFamily="34" charset="0"/>
              <a:buChar char="•"/>
              <a:tabLst>
                <a:tab pos="276225" algn="l"/>
              </a:tabLst>
            </a:pPr>
            <a:endParaRPr lang="en-US" sz="1800" b="0" dirty="0">
              <a:solidFill>
                <a:srgbClr val="00EC86"/>
              </a:solidFill>
            </a:endParaRPr>
          </a:p>
          <a:p>
            <a:pPr>
              <a:tabLst>
                <a:tab pos="276225" algn="l"/>
              </a:tabLst>
            </a:pPr>
            <a:endParaRPr lang="en-US" sz="1800" b="0" dirty="0">
              <a:solidFill>
                <a:srgbClr val="00EC86"/>
              </a:solidFill>
            </a:endParaRPr>
          </a:p>
          <a:p>
            <a:pPr>
              <a:tabLst>
                <a:tab pos="276225" algn="l"/>
              </a:tabLst>
            </a:pPr>
            <a:endParaRPr lang="en-US" sz="1800" b="0" dirty="0">
              <a:solidFill>
                <a:srgbClr val="00EC86"/>
              </a:solidFill>
            </a:endParaRPr>
          </a:p>
          <a:p>
            <a:pPr>
              <a:tabLst>
                <a:tab pos="276225" algn="l"/>
              </a:tabLst>
            </a:pPr>
            <a:endParaRPr lang="en-US" dirty="0">
              <a:solidFill>
                <a:srgbClr val="00EC86"/>
              </a:solidFill>
            </a:endParaRPr>
          </a:p>
          <a:p>
            <a:pPr>
              <a:tabLst>
                <a:tab pos="276225" algn="l"/>
              </a:tabLst>
            </a:pPr>
            <a:endParaRPr lang="en-US" sz="1800" b="0" dirty="0">
              <a:solidFill>
                <a:srgbClr val="00EC86"/>
              </a:solidFill>
            </a:endParaRPr>
          </a:p>
          <a:p>
            <a:pPr>
              <a:tabLst>
                <a:tab pos="276225" algn="l"/>
              </a:tabLst>
            </a:pPr>
            <a:endParaRPr lang="en-US" dirty="0">
              <a:solidFill>
                <a:srgbClr val="00EC86"/>
              </a:solidFill>
            </a:endParaRPr>
          </a:p>
          <a:p>
            <a:pPr>
              <a:tabLst>
                <a:tab pos="276225" algn="l"/>
              </a:tabLst>
            </a:pPr>
            <a:endParaRPr lang="en-US" sz="1800" b="0" dirty="0">
              <a:solidFill>
                <a:srgbClr val="00EC86"/>
              </a:solidFill>
            </a:endParaRPr>
          </a:p>
          <a:p>
            <a:pPr>
              <a:tabLst>
                <a:tab pos="276225" algn="l"/>
              </a:tabLst>
            </a:pPr>
            <a:endParaRPr lang="en-US" dirty="0">
              <a:solidFill>
                <a:srgbClr val="00EC86"/>
              </a:solidFill>
            </a:endParaRPr>
          </a:p>
          <a:p>
            <a:pPr>
              <a:tabLst>
                <a:tab pos="276225" algn="l"/>
              </a:tabLst>
            </a:pPr>
            <a:endParaRPr lang="en-US" sz="1800" b="0" dirty="0">
              <a:solidFill>
                <a:srgbClr val="00EC86"/>
              </a:solidFill>
            </a:endParaRPr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8202D082-A9B5-F04D-A9BD-E84E58DE53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352" y="306422"/>
            <a:ext cx="10369296" cy="1292662"/>
          </a:xfrm>
        </p:spPr>
        <p:txBody>
          <a:bodyPr/>
          <a:lstStyle/>
          <a:p>
            <a:r>
              <a:rPr lang="en-US" sz="2800" b="0" dirty="0"/>
              <a:t>Primary Breaking Change:</a:t>
            </a:r>
            <a:br>
              <a:rPr lang="en-US" sz="2800" b="0" dirty="0"/>
            </a:br>
            <a:br>
              <a:rPr lang="en-US" sz="2800" b="0" dirty="0"/>
            </a:br>
            <a:r>
              <a:rPr lang="en-US" sz="2800" b="0" dirty="0"/>
              <a:t>Spatiall</a:t>
            </a:r>
            <a:r>
              <a:rPr lang="en-US" sz="2800" dirty="0"/>
              <a:t>y Enabled Dataframe</a:t>
            </a:r>
            <a:endParaRPr lang="en-US" sz="2800" b="0" dirty="0"/>
          </a:p>
        </p:txBody>
      </p:sp>
    </p:spTree>
    <p:extLst>
      <p:ext uri="{BB962C8B-B14F-4D97-AF65-F5344CB8AC3E}">
        <p14:creationId xmlns:p14="http://schemas.microsoft.com/office/powerpoint/2010/main" val="3481250285"/>
      </p:ext>
    </p:extLst>
  </p:cSld>
  <p:clrMapOvr>
    <a:masterClrMapping/>
  </p:clrMapOvr>
  <p:transition spd="med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280F09FC-8B29-FC45-BBAD-A85AC0C86A8D}"/>
              </a:ext>
            </a:extLst>
          </p:cNvPr>
          <p:cNvGrpSpPr/>
          <p:nvPr/>
        </p:nvGrpSpPr>
        <p:grpSpPr>
          <a:xfrm>
            <a:off x="0" y="0"/>
            <a:ext cx="12192000" cy="6858001"/>
            <a:chOff x="0" y="0"/>
            <a:chExt cx="12192000" cy="685800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2DEEF95-717D-9142-BDDD-E6CC5D6FCE47}"/>
                </a:ext>
              </a:extLst>
            </p:cNvPr>
            <p:cNvSpPr/>
            <p:nvPr/>
          </p:nvSpPr>
          <p:spPr bwMode="auto">
            <a:xfrm>
              <a:off x="0" y="0"/>
              <a:ext cx="12192000" cy="6858001"/>
            </a:xfrm>
            <a:prstGeom prst="rect">
              <a:avLst/>
            </a:prstGeom>
            <a:gradFill flip="none" rotWithShape="1">
              <a:gsLst>
                <a:gs pos="0">
                  <a:srgbClr val="01114F"/>
                </a:gs>
                <a:gs pos="28000">
                  <a:srgbClr val="01114F"/>
                </a:gs>
                <a:gs pos="67000">
                  <a:srgbClr val="080F24"/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</a:endParaRPr>
            </a:p>
          </p:txBody>
        </p:sp>
        <p:pic>
          <p:nvPicPr>
            <p:cNvPr id="15" name="Picture 14" hidden="1">
              <a:extLst>
                <a:ext uri="{FF2B5EF4-FFF2-40B4-BE49-F238E27FC236}">
                  <a16:creationId xmlns:a16="http://schemas.microsoft.com/office/drawing/2014/main" id="{F80BDF46-520E-CB45-BD3B-42A14F664D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C28753B5-7B09-40A3-A881-3275E4781A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6265" y="215980"/>
            <a:ext cx="5824025" cy="6006979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28E65D8-4FFC-40EE-9CFC-4C8143DF98E6}"/>
              </a:ext>
            </a:extLst>
          </p:cNvPr>
          <p:cNvSpPr/>
          <p:nvPr/>
        </p:nvSpPr>
        <p:spPr bwMode="auto">
          <a:xfrm>
            <a:off x="6710290" y="205976"/>
            <a:ext cx="1568259" cy="6006905"/>
          </a:xfrm>
          <a:prstGeom prst="rect">
            <a:avLst/>
          </a:prstGeom>
          <a:gradFill flip="none" rotWithShape="1">
            <a:gsLst>
              <a:gs pos="53000">
                <a:srgbClr val="080F24">
                  <a:alpha val="15000"/>
                </a:srgbClr>
              </a:gs>
              <a:gs pos="29000">
                <a:srgbClr val="080F24">
                  <a:alpha val="52000"/>
                </a:srgbClr>
              </a:gs>
              <a:gs pos="100000">
                <a:srgbClr val="002859">
                  <a:alpha val="0"/>
                </a:srgbClr>
              </a:gs>
              <a:gs pos="0">
                <a:srgbClr val="040404"/>
              </a:gs>
            </a:gsLst>
            <a:lin ang="0" scaled="0"/>
            <a:tileRect/>
          </a:gradFill>
          <a:ln w="19050">
            <a:noFill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0" tIns="0" rIns="0" bIns="0" numCol="1" rtlCol="0" anchor="ctr" anchorCtr="1" compatLnSpc="1">
            <a:prstTxWarp prst="textNoShape">
              <a:avLst/>
            </a:prstTxWarp>
            <a:no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dirty="0">
              <a:solidFill>
                <a:prstClr val="white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7747684" y="3050071"/>
            <a:ext cx="4427728" cy="276999"/>
          </a:xfrm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9F2">
                  <a:lumMod val="60000"/>
                  <a:lumOff val="40000"/>
                </a:srgbClr>
              </a:buClr>
              <a:buSzTx/>
              <a:buFontTx/>
              <a:buNone/>
              <a:tabLst>
                <a:tab pos="276225" algn="l"/>
              </a:tabLst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EC86"/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  <a:t>Modules are not loaded </a:t>
            </a:r>
            <a:r>
              <a:rPr lang="en-US" sz="1800" dirty="0">
                <a:solidFill>
                  <a:srgbClr val="00EC86"/>
                </a:solidFill>
                <a:latin typeface="Arial"/>
                <a:ea typeface="ＭＳ Ｐゴシック"/>
              </a:rPr>
              <a:t>until needed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EC86"/>
              </a:solidFill>
              <a:effectLst/>
              <a:uLnTx/>
              <a:uFillTx/>
              <a:latin typeface="Arial"/>
              <a:ea typeface="ＭＳ Ｐゴシック"/>
              <a:cs typeface="Arial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7747684" y="2496073"/>
            <a:ext cx="4527741" cy="553998"/>
          </a:xfrm>
        </p:spPr>
        <p:txBody>
          <a:bodyPr/>
          <a:lstStyle/>
          <a:p>
            <a:r>
              <a:rPr lang="en-US" sz="3600" dirty="0"/>
              <a:t>Lazy Loading</a:t>
            </a:r>
          </a:p>
        </p:txBody>
      </p:sp>
    </p:spTree>
    <p:extLst>
      <p:ext uri="{BB962C8B-B14F-4D97-AF65-F5344CB8AC3E}">
        <p14:creationId xmlns:p14="http://schemas.microsoft.com/office/powerpoint/2010/main" val="2134671992"/>
      </p:ext>
    </p:extLst>
  </p:cSld>
  <p:clrMapOvr>
    <a:masterClrMapping/>
  </p:clrMapOvr>
  <p:transition spd="med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5FF7D17D-4F5F-6248-9201-7838499AB40D}"/>
              </a:ext>
            </a:extLst>
          </p:cNvPr>
          <p:cNvGrpSpPr/>
          <p:nvPr/>
        </p:nvGrpSpPr>
        <p:grpSpPr>
          <a:xfrm>
            <a:off x="0" y="0"/>
            <a:ext cx="12192000" cy="6858001"/>
            <a:chOff x="0" y="0"/>
            <a:chExt cx="12192000" cy="6858001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E87E885-155A-C74A-8692-F4242FAADBAD}"/>
                </a:ext>
              </a:extLst>
            </p:cNvPr>
            <p:cNvSpPr/>
            <p:nvPr/>
          </p:nvSpPr>
          <p:spPr bwMode="auto">
            <a:xfrm>
              <a:off x="0" y="0"/>
              <a:ext cx="12192000" cy="6858001"/>
            </a:xfrm>
            <a:prstGeom prst="rect">
              <a:avLst/>
            </a:prstGeom>
            <a:gradFill flip="none" rotWithShape="1">
              <a:gsLst>
                <a:gs pos="0">
                  <a:srgbClr val="01114F"/>
                </a:gs>
                <a:gs pos="28000">
                  <a:srgbClr val="01114F"/>
                </a:gs>
                <a:gs pos="67000">
                  <a:srgbClr val="080F24"/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</a:endParaRPr>
            </a:p>
          </p:txBody>
        </p:sp>
        <p:pic>
          <p:nvPicPr>
            <p:cNvPr id="10" name="Picture 9" descr="A screenshot of a video game&#10;&#10;Description automatically generated with medium confidence">
              <a:extLst>
                <a:ext uri="{FF2B5EF4-FFF2-40B4-BE49-F238E27FC236}">
                  <a16:creationId xmlns:a16="http://schemas.microsoft.com/office/drawing/2014/main" id="{FC63112D-A5F6-2C41-9A2F-C25C7164F6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25" y="0"/>
              <a:ext cx="12172950" cy="6858000"/>
            </a:xfrm>
            <a:prstGeom prst="rect">
              <a:avLst/>
            </a:prstGeom>
          </p:spPr>
        </p:pic>
      </p:grp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A7DB123-4ACD-F349-83B7-4BAD00E5FD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6345" y="2382443"/>
            <a:ext cx="5061888" cy="1292662"/>
          </a:xfrm>
        </p:spPr>
        <p:txBody>
          <a:bodyPr/>
          <a:lstStyle/>
          <a:p>
            <a:pPr marL="457200" marR="0" lvl="0" indent="-4572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9F2">
                  <a:lumMod val="60000"/>
                  <a:lumOff val="40000"/>
                </a:srgbClr>
              </a:buClr>
              <a:buSzTx/>
              <a:buFont typeface="Arial" panose="020B0604020202020204" pitchFamily="34" charset="0"/>
              <a:buChar char="•"/>
              <a:tabLst>
                <a:tab pos="276225" algn="l"/>
              </a:tabLst>
              <a:defRPr/>
            </a:pPr>
            <a:r>
              <a:rPr lang="en-US" sz="2800" dirty="0">
                <a:solidFill>
                  <a:srgbClr val="00EC86"/>
                </a:solidFill>
                <a:latin typeface="Arial"/>
                <a:ea typeface="ＭＳ Ｐゴシック"/>
              </a:rPr>
              <a:t>a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EC86"/>
                </a:solidFill>
                <a:effectLst/>
                <a:uLnTx/>
                <a:uFillTx/>
                <a:latin typeface="Arial"/>
                <a:ea typeface="ＭＳ Ｐゴシック"/>
              </a:rPr>
              <a:t>rcgis.auth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EC86"/>
              </a:solidFill>
              <a:effectLst/>
              <a:uLnTx/>
              <a:uFillTx/>
              <a:latin typeface="Arial"/>
              <a:ea typeface="ＭＳ Ｐゴシック"/>
            </a:endParaRPr>
          </a:p>
          <a:p>
            <a:pPr marL="457200" marR="0" lvl="0" indent="-4572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9F2">
                  <a:lumMod val="60000"/>
                  <a:lumOff val="40000"/>
                </a:srgbClr>
              </a:buClr>
              <a:buSzTx/>
              <a:buFont typeface="Arial" panose="020B0604020202020204" pitchFamily="34" charset="0"/>
              <a:buChar char="•"/>
              <a:tabLst>
                <a:tab pos="276225" algn="l"/>
              </a:tabLst>
              <a:defRPr/>
            </a:pPr>
            <a:r>
              <a:rPr lang="en-US" sz="2800" dirty="0">
                <a:solidFill>
                  <a:srgbClr val="00EC86"/>
                </a:solidFill>
                <a:latin typeface="Arial"/>
                <a:ea typeface="ＭＳ Ｐゴシック"/>
              </a:rPr>
              <a:t>a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EC86"/>
                </a:solidFill>
                <a:effectLst/>
                <a:uLnTx/>
                <a:uFillTx/>
                <a:latin typeface="Arial"/>
                <a:ea typeface="ＭＳ Ｐゴシック"/>
              </a:rPr>
              <a:t>rcgis.gis.agoserver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EC86"/>
              </a:solidFill>
              <a:effectLst/>
              <a:uLnTx/>
              <a:uFillTx/>
              <a:latin typeface="Arial"/>
              <a:ea typeface="ＭＳ Ｐゴシック"/>
            </a:endParaRPr>
          </a:p>
          <a:p>
            <a:pPr marL="457200" marR="0" lvl="0" indent="-4572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9F2">
                  <a:lumMod val="60000"/>
                  <a:lumOff val="40000"/>
                </a:srgbClr>
              </a:buClr>
              <a:buSzTx/>
              <a:buFont typeface="Arial" panose="020B0604020202020204" pitchFamily="34" charset="0"/>
              <a:buChar char="•"/>
              <a:tabLst>
                <a:tab pos="276225" algn="l"/>
              </a:tabLst>
              <a:defRPr/>
            </a:pPr>
            <a:r>
              <a:rPr lang="en-US" sz="2800" dirty="0" err="1">
                <a:solidFill>
                  <a:srgbClr val="00EC86"/>
                </a:solidFill>
                <a:latin typeface="Arial"/>
                <a:ea typeface="ＭＳ Ｐゴシック"/>
              </a:rPr>
              <a:t>arcgis.apps.storymap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EC86"/>
              </a:solidFill>
              <a:effectLst/>
              <a:uLnTx/>
              <a:uFillTx/>
              <a:latin typeface="Arial"/>
              <a:ea typeface="ＭＳ Ｐゴシック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6F02C5B-5F24-2347-9022-8515E39269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6345" y="1634636"/>
            <a:ext cx="5061888" cy="553998"/>
          </a:xfrm>
        </p:spPr>
        <p:txBody>
          <a:bodyPr/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/>
              <a:defRPr/>
            </a:pPr>
            <a:r>
              <a:rPr lang="en-US" sz="3600" dirty="0">
                <a:solidFill>
                  <a:prstClr val="white"/>
                </a:solidFill>
                <a:latin typeface="Arial"/>
                <a:ea typeface="ＭＳ Ｐゴシック"/>
              </a:rPr>
              <a:t>New Modules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936510817"/>
      </p:ext>
    </p:extLst>
  </p:cSld>
  <p:clrMapOvr>
    <a:masterClrMapping/>
  </p:clrMapOvr>
  <p:transition spd="med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05B37E60-D63E-5B49-9924-36771DDDE56E}"/>
              </a:ext>
            </a:extLst>
          </p:cNvPr>
          <p:cNvGrpSpPr/>
          <p:nvPr/>
        </p:nvGrpSpPr>
        <p:grpSpPr>
          <a:xfrm>
            <a:off x="0" y="-1"/>
            <a:ext cx="12192000" cy="6858002"/>
            <a:chOff x="0" y="-1"/>
            <a:chExt cx="12192000" cy="6858002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E04D4E3-6A10-FA40-8B2E-0950CDE416F5}"/>
                </a:ext>
              </a:extLst>
            </p:cNvPr>
            <p:cNvSpPr/>
            <p:nvPr/>
          </p:nvSpPr>
          <p:spPr bwMode="auto">
            <a:xfrm>
              <a:off x="0" y="-1"/>
              <a:ext cx="12192000" cy="6858001"/>
            </a:xfrm>
            <a:prstGeom prst="rect">
              <a:avLst/>
            </a:prstGeom>
            <a:gradFill flip="none" rotWithShape="1">
              <a:gsLst>
                <a:gs pos="68000">
                  <a:srgbClr val="0B1A38">
                    <a:alpha val="0"/>
                  </a:srgbClr>
                </a:gs>
                <a:gs pos="100000">
                  <a:srgbClr val="080F24">
                    <a:alpha val="85980"/>
                  </a:srgbClr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C5283A1-AB2C-AE47-9C3F-300748917555}"/>
                </a:ext>
              </a:extLst>
            </p:cNvPr>
            <p:cNvSpPr/>
            <p:nvPr/>
          </p:nvSpPr>
          <p:spPr bwMode="auto">
            <a:xfrm>
              <a:off x="0" y="0"/>
              <a:ext cx="12192000" cy="6858001"/>
            </a:xfrm>
            <a:prstGeom prst="rect">
              <a:avLst/>
            </a:prstGeom>
            <a:gradFill flip="none" rotWithShape="1">
              <a:gsLst>
                <a:gs pos="0">
                  <a:srgbClr val="01114F"/>
                </a:gs>
                <a:gs pos="28000">
                  <a:srgbClr val="01114F"/>
                </a:gs>
                <a:gs pos="67000">
                  <a:srgbClr val="080F24"/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</a:endParaRPr>
            </a:p>
          </p:txBody>
        </p:sp>
        <p:pic>
          <p:nvPicPr>
            <p:cNvPr id="14" name="Picture 13" descr="A screenshot of a video game&#10;&#10;Description automatically generated">
              <a:extLst>
                <a:ext uri="{FF2B5EF4-FFF2-40B4-BE49-F238E27FC236}">
                  <a16:creationId xmlns:a16="http://schemas.microsoft.com/office/drawing/2014/main" id="{B94452B5-C579-294C-8F58-3D5089D0AA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2500"/>
            <a:stretch/>
          </p:blipFill>
          <p:spPr>
            <a:xfrm>
              <a:off x="2743200" y="0"/>
              <a:ext cx="9448800" cy="6858000"/>
            </a:xfrm>
            <a:prstGeom prst="rect">
              <a:avLst/>
            </a:prstGeom>
          </p:spPr>
        </p:pic>
        <p:sp>
          <p:nvSpPr>
            <p:cNvPr id="90" name="DEV 2022">
              <a:extLst>
                <a:ext uri="{FF2B5EF4-FFF2-40B4-BE49-F238E27FC236}">
                  <a16:creationId xmlns:a16="http://schemas.microsoft.com/office/drawing/2014/main" id="{2E9B2769-9AC6-4F49-9068-89159E6DB466}"/>
                </a:ext>
              </a:extLst>
            </p:cNvPr>
            <p:cNvSpPr txBox="1">
              <a:spLocks/>
            </p:cNvSpPr>
            <p:nvPr/>
          </p:nvSpPr>
          <p:spPr bwMode="white">
            <a:xfrm>
              <a:off x="1362073" y="6034895"/>
              <a:ext cx="4329425" cy="606772"/>
            </a:xfrm>
            <a:prstGeom prst="rect">
              <a:avLst/>
            </a:prstGeom>
            <a:noFill/>
          </p:spPr>
          <p:txBody>
            <a:bodyPr vert="horz" lIns="0" tIns="0" rIns="0" bIns="0" rtlCol="0">
              <a:noAutofit/>
            </a:bodyPr>
            <a:lstStyle>
              <a:lvl1pPr marL="0" indent="0" algn="ctr" defTabSz="4572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Arial"/>
                <a:buNone/>
                <a:defRPr sz="2000" b="0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1pPr>
              <a:lvl2pPr marL="457200" indent="0" algn="ctr" defTabSz="4572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None/>
                <a:defRPr sz="1800" b="1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Arial"/>
                </a:defRPr>
              </a:lvl2pPr>
              <a:lvl3pPr marL="914400" indent="0" algn="ctr" defTabSz="4572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None/>
                <a:defRPr sz="1600" b="1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Arial"/>
                </a:defRPr>
              </a:lvl3pPr>
              <a:lvl4pPr marL="1371600" indent="0" algn="ctr" defTabSz="457200" rtl="0" eaLnBrk="1" latinLnBrk="0" hangingPunct="1">
                <a:lnSpc>
                  <a:spcPts val="18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None/>
                <a:defRPr sz="1400" b="1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Arial"/>
                </a:defRPr>
              </a:lvl4pPr>
              <a:lvl5pPr marL="1828800" indent="0" algn="ctr" defTabSz="457200" rtl="0" eaLnBrk="1" latinLnBrk="0" hangingPunct="1">
                <a:lnSpc>
                  <a:spcPts val="19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None/>
                <a:defRPr lang="en-US" sz="1400" b="1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Arial"/>
                </a:defRPr>
              </a:lvl5pPr>
              <a:lvl6pPr marL="2286000" indent="0" algn="ctr" defTabSz="401638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None/>
                <a:tabLst>
                  <a:tab pos="1484313" algn="l"/>
                </a:tabLst>
                <a:defRPr sz="1400" b="1" kern="1200">
                  <a:solidFill>
                    <a:schemeClr val="tx1">
                      <a:tint val="75000"/>
                    </a:schemeClr>
                  </a:solidFill>
                  <a:latin typeface="Arial"/>
                  <a:ea typeface="+mn-ea"/>
                  <a:cs typeface="Arial"/>
                </a:defRPr>
              </a:lvl6pPr>
              <a:lvl7pPr marL="2743200" indent="0" algn="ctr" defTabSz="457200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None/>
                <a:defRPr sz="1400" b="1" kern="1200">
                  <a:solidFill>
                    <a:schemeClr val="tx1">
                      <a:tint val="75000"/>
                    </a:schemeClr>
                  </a:solidFill>
                  <a:latin typeface="Arial"/>
                  <a:ea typeface="+mn-ea"/>
                  <a:cs typeface="Arial"/>
                </a:defRPr>
              </a:lvl7pPr>
              <a:lvl8pPr marL="3200400" indent="0" algn="ctr" defTabSz="457200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None/>
                <a:defRPr sz="1400" b="1" kern="1200">
                  <a:solidFill>
                    <a:schemeClr val="tx1">
                      <a:tint val="75000"/>
                    </a:schemeClr>
                  </a:solidFill>
                  <a:latin typeface="Arial"/>
                  <a:ea typeface="+mn-ea"/>
                  <a:cs typeface="Arial"/>
                </a:defRPr>
              </a:lvl8pPr>
              <a:lvl9pPr marL="3657600" indent="0" algn="ctr" defTabSz="457200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None/>
                <a:defRPr sz="1400" b="1" kern="1200">
                  <a:solidFill>
                    <a:schemeClr val="tx1">
                      <a:tint val="75000"/>
                    </a:schemeClr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pPr algn="l">
                <a:lnSpc>
                  <a:spcPct val="90000"/>
                </a:lnSpc>
                <a:spcAft>
                  <a:spcPts val="0"/>
                </a:spcAft>
              </a:pPr>
              <a:r>
                <a:rPr lang="en-US" sz="1600" b="1" i="1" dirty="0">
                  <a:solidFill>
                    <a:srgbClr val="C3E3F7">
                      <a:alpha val="50000"/>
                    </a:srgbClr>
                  </a:solidFill>
                </a:rPr>
                <a:t>2022 ESRI DEVELOPER SUMMIT</a:t>
              </a:r>
              <a:endParaRPr lang="en-US" sz="1600" i="1" dirty="0">
                <a:solidFill>
                  <a:srgbClr val="C3E3F7">
                    <a:alpha val="50000"/>
                  </a:srgbClr>
                </a:solidFill>
              </a:endParaRPr>
            </a:p>
          </p:txBody>
        </p: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E3AFC92E-593E-8240-BD21-2E5955FC390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alphaModFix amt="5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22484" y="654271"/>
              <a:ext cx="2007343" cy="620648"/>
            </a:xfrm>
            <a:prstGeom prst="rect">
              <a:avLst/>
            </a:prstGeom>
          </p:spPr>
        </p:pic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2B34C910-E2D3-6A4B-8541-EC7FBFBB1F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1601" y="3420036"/>
            <a:ext cx="5486400" cy="490333"/>
          </a:xfrm>
        </p:spPr>
        <p:txBody>
          <a:bodyPr/>
          <a:lstStyle/>
          <a:p>
            <a:pPr marR="0" lvl="0" algn="l" fontAlgn="auto">
              <a:spcBef>
                <a:spcPts val="0"/>
              </a:spcBef>
              <a:spcAft>
                <a:spcPts val="0"/>
              </a:spcAft>
              <a:buClr>
                <a:srgbClr val="00B9F2">
                  <a:lumMod val="60000"/>
                  <a:lumOff val="40000"/>
                </a:srgbClr>
              </a:buClr>
              <a:tabLst>
                <a:tab pos="276225" algn="l"/>
              </a:tabLst>
              <a:defRPr/>
            </a:pPr>
            <a:r>
              <a:rPr lang="en-US" sz="1800" dirty="0">
                <a:solidFill>
                  <a:srgbClr val="00EC86"/>
                </a:solidFill>
                <a:latin typeface="Arial"/>
                <a:ea typeface="ＭＳ Ｐゴシック"/>
              </a:rPr>
              <a:t>Presenter Names</a:t>
            </a:r>
          </a:p>
          <a:p>
            <a:pPr algn="l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09638F-DBE3-6B45-ADEA-DC27A90276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60511" y="2460325"/>
            <a:ext cx="6397142" cy="914400"/>
          </a:xfrm>
        </p:spPr>
        <p:txBody>
          <a:bodyPr/>
          <a:lstStyle/>
          <a:p>
            <a:pPr algn="l"/>
            <a:r>
              <a:rPr lang="en-US" sz="3800" dirty="0">
                <a:solidFill>
                  <a:prstClr val="white"/>
                </a:solidFill>
                <a:latin typeface="Arial"/>
                <a:ea typeface="ＭＳ Ｐゴシック"/>
              </a:rPr>
              <a:t>New Guides and Samples</a:t>
            </a:r>
            <a:endParaRPr lang="en-US" sz="3800" dirty="0"/>
          </a:p>
        </p:txBody>
      </p:sp>
    </p:spTree>
    <p:extLst>
      <p:ext uri="{BB962C8B-B14F-4D97-AF65-F5344CB8AC3E}">
        <p14:creationId xmlns:p14="http://schemas.microsoft.com/office/powerpoint/2010/main" val="1406175416"/>
      </p:ext>
    </p:extLst>
  </p:cSld>
  <p:clrMapOvr>
    <a:masterClrMapping/>
  </p:clrMapOvr>
  <p:transition spd="med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05B37E60-D63E-5B49-9924-36771DDDE56E}"/>
              </a:ext>
            </a:extLst>
          </p:cNvPr>
          <p:cNvGrpSpPr/>
          <p:nvPr/>
        </p:nvGrpSpPr>
        <p:grpSpPr>
          <a:xfrm>
            <a:off x="0" y="-1"/>
            <a:ext cx="12192000" cy="6858002"/>
            <a:chOff x="0" y="-1"/>
            <a:chExt cx="12192000" cy="6858002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E04D4E3-6A10-FA40-8B2E-0950CDE416F5}"/>
                </a:ext>
              </a:extLst>
            </p:cNvPr>
            <p:cNvSpPr/>
            <p:nvPr/>
          </p:nvSpPr>
          <p:spPr bwMode="auto">
            <a:xfrm>
              <a:off x="0" y="-1"/>
              <a:ext cx="12192000" cy="6858001"/>
            </a:xfrm>
            <a:prstGeom prst="rect">
              <a:avLst/>
            </a:prstGeom>
            <a:gradFill flip="none" rotWithShape="1">
              <a:gsLst>
                <a:gs pos="68000">
                  <a:srgbClr val="0B1A38">
                    <a:alpha val="0"/>
                  </a:srgbClr>
                </a:gs>
                <a:gs pos="100000">
                  <a:srgbClr val="080F24">
                    <a:alpha val="85980"/>
                  </a:srgbClr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C5283A1-AB2C-AE47-9C3F-300748917555}"/>
                </a:ext>
              </a:extLst>
            </p:cNvPr>
            <p:cNvSpPr/>
            <p:nvPr/>
          </p:nvSpPr>
          <p:spPr bwMode="auto">
            <a:xfrm>
              <a:off x="0" y="0"/>
              <a:ext cx="12192000" cy="6858001"/>
            </a:xfrm>
            <a:prstGeom prst="rect">
              <a:avLst/>
            </a:prstGeom>
            <a:gradFill flip="none" rotWithShape="1">
              <a:gsLst>
                <a:gs pos="0">
                  <a:srgbClr val="01114F"/>
                </a:gs>
                <a:gs pos="28000">
                  <a:srgbClr val="01114F"/>
                </a:gs>
                <a:gs pos="67000">
                  <a:srgbClr val="080F24"/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</a:endParaRPr>
            </a:p>
          </p:txBody>
        </p:sp>
        <p:pic>
          <p:nvPicPr>
            <p:cNvPr id="14" name="Picture 13" descr="A screenshot of a video game&#10;&#10;Description automatically generated">
              <a:extLst>
                <a:ext uri="{FF2B5EF4-FFF2-40B4-BE49-F238E27FC236}">
                  <a16:creationId xmlns:a16="http://schemas.microsoft.com/office/drawing/2014/main" id="{B94452B5-C579-294C-8F58-3D5089D0AA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2500"/>
            <a:stretch/>
          </p:blipFill>
          <p:spPr>
            <a:xfrm>
              <a:off x="2743200" y="0"/>
              <a:ext cx="9448800" cy="6858000"/>
            </a:xfrm>
            <a:prstGeom prst="rect">
              <a:avLst/>
            </a:prstGeom>
          </p:spPr>
        </p:pic>
        <p:sp>
          <p:nvSpPr>
            <p:cNvPr id="90" name="DEV 2022">
              <a:extLst>
                <a:ext uri="{FF2B5EF4-FFF2-40B4-BE49-F238E27FC236}">
                  <a16:creationId xmlns:a16="http://schemas.microsoft.com/office/drawing/2014/main" id="{2E9B2769-9AC6-4F49-9068-89159E6DB466}"/>
                </a:ext>
              </a:extLst>
            </p:cNvPr>
            <p:cNvSpPr txBox="1">
              <a:spLocks/>
            </p:cNvSpPr>
            <p:nvPr/>
          </p:nvSpPr>
          <p:spPr bwMode="white">
            <a:xfrm>
              <a:off x="1362073" y="6034895"/>
              <a:ext cx="4329425" cy="606772"/>
            </a:xfrm>
            <a:prstGeom prst="rect">
              <a:avLst/>
            </a:prstGeom>
            <a:noFill/>
          </p:spPr>
          <p:txBody>
            <a:bodyPr vert="horz" lIns="0" tIns="0" rIns="0" bIns="0" rtlCol="0">
              <a:noAutofit/>
            </a:bodyPr>
            <a:lstStyle>
              <a:lvl1pPr marL="0" indent="0" algn="ctr" defTabSz="4572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Arial"/>
                <a:buNone/>
                <a:defRPr sz="2000" b="0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1pPr>
              <a:lvl2pPr marL="457200" indent="0" algn="ctr" defTabSz="4572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None/>
                <a:defRPr sz="1800" b="1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Arial"/>
                </a:defRPr>
              </a:lvl2pPr>
              <a:lvl3pPr marL="914400" indent="0" algn="ctr" defTabSz="4572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None/>
                <a:defRPr sz="1600" b="1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Arial"/>
                </a:defRPr>
              </a:lvl3pPr>
              <a:lvl4pPr marL="1371600" indent="0" algn="ctr" defTabSz="457200" rtl="0" eaLnBrk="1" latinLnBrk="0" hangingPunct="1">
                <a:lnSpc>
                  <a:spcPts val="18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None/>
                <a:defRPr sz="1400" b="1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Arial"/>
                </a:defRPr>
              </a:lvl4pPr>
              <a:lvl5pPr marL="1828800" indent="0" algn="ctr" defTabSz="457200" rtl="0" eaLnBrk="1" latinLnBrk="0" hangingPunct="1">
                <a:lnSpc>
                  <a:spcPts val="19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None/>
                <a:defRPr lang="en-US" sz="1400" b="1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Arial"/>
                </a:defRPr>
              </a:lvl5pPr>
              <a:lvl6pPr marL="2286000" indent="0" algn="ctr" defTabSz="401638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None/>
                <a:tabLst>
                  <a:tab pos="1484313" algn="l"/>
                </a:tabLst>
                <a:defRPr sz="1400" b="1" kern="1200">
                  <a:solidFill>
                    <a:schemeClr val="tx1">
                      <a:tint val="75000"/>
                    </a:schemeClr>
                  </a:solidFill>
                  <a:latin typeface="Arial"/>
                  <a:ea typeface="+mn-ea"/>
                  <a:cs typeface="Arial"/>
                </a:defRPr>
              </a:lvl6pPr>
              <a:lvl7pPr marL="2743200" indent="0" algn="ctr" defTabSz="457200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None/>
                <a:defRPr sz="1400" b="1" kern="1200">
                  <a:solidFill>
                    <a:schemeClr val="tx1">
                      <a:tint val="75000"/>
                    </a:schemeClr>
                  </a:solidFill>
                  <a:latin typeface="Arial"/>
                  <a:ea typeface="+mn-ea"/>
                  <a:cs typeface="Arial"/>
                </a:defRPr>
              </a:lvl7pPr>
              <a:lvl8pPr marL="3200400" indent="0" algn="ctr" defTabSz="457200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None/>
                <a:defRPr sz="1400" b="1" kern="1200">
                  <a:solidFill>
                    <a:schemeClr val="tx1">
                      <a:tint val="75000"/>
                    </a:schemeClr>
                  </a:solidFill>
                  <a:latin typeface="Arial"/>
                  <a:ea typeface="+mn-ea"/>
                  <a:cs typeface="Arial"/>
                </a:defRPr>
              </a:lvl8pPr>
              <a:lvl9pPr marL="3657600" indent="0" algn="ctr" defTabSz="457200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None/>
                <a:defRPr sz="1400" b="1" kern="1200">
                  <a:solidFill>
                    <a:schemeClr val="tx1">
                      <a:tint val="75000"/>
                    </a:schemeClr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pPr algn="l">
                <a:lnSpc>
                  <a:spcPct val="90000"/>
                </a:lnSpc>
                <a:spcAft>
                  <a:spcPts val="0"/>
                </a:spcAft>
              </a:pPr>
              <a:r>
                <a:rPr lang="en-US" sz="1600" b="1" i="1" dirty="0">
                  <a:solidFill>
                    <a:srgbClr val="C3E3F7">
                      <a:alpha val="50000"/>
                    </a:srgbClr>
                  </a:solidFill>
                </a:rPr>
                <a:t>2022 ESRI DEVELOPER SUMMIT</a:t>
              </a:r>
              <a:endParaRPr lang="en-US" sz="1600" i="1" dirty="0">
                <a:solidFill>
                  <a:srgbClr val="C3E3F7">
                    <a:alpha val="50000"/>
                  </a:srgbClr>
                </a:solidFill>
              </a:endParaRPr>
            </a:p>
          </p:txBody>
        </p: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E3AFC92E-593E-8240-BD21-2E5955FC390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alphaModFix amt="5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22484" y="654271"/>
              <a:ext cx="2007343" cy="620648"/>
            </a:xfrm>
            <a:prstGeom prst="rect">
              <a:avLst/>
            </a:prstGeom>
          </p:spPr>
        </p:pic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2B34C910-E2D3-6A4B-8541-EC7FBFBB1F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1601" y="3420036"/>
            <a:ext cx="5486400" cy="490333"/>
          </a:xfrm>
        </p:spPr>
        <p:txBody>
          <a:bodyPr/>
          <a:lstStyle/>
          <a:p>
            <a:pPr marR="0" lvl="0" algn="l" fontAlgn="auto">
              <a:spcBef>
                <a:spcPts val="0"/>
              </a:spcBef>
              <a:spcAft>
                <a:spcPts val="0"/>
              </a:spcAft>
              <a:buClr>
                <a:srgbClr val="00B9F2">
                  <a:lumMod val="60000"/>
                  <a:lumOff val="40000"/>
                </a:srgbClr>
              </a:buClr>
              <a:tabLst>
                <a:tab pos="276225" algn="l"/>
              </a:tabLst>
              <a:defRPr/>
            </a:pPr>
            <a:r>
              <a:rPr lang="en-US" sz="1800" dirty="0">
                <a:solidFill>
                  <a:srgbClr val="00EC86"/>
                </a:solidFill>
                <a:latin typeface="Arial"/>
                <a:ea typeface="ＭＳ Ｐゴシック"/>
              </a:rPr>
              <a:t>John</a:t>
            </a:r>
          </a:p>
          <a:p>
            <a:pPr algn="l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09638F-DBE3-6B45-ADEA-DC27A90276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60511" y="2460325"/>
            <a:ext cx="6397142" cy="914400"/>
          </a:xfrm>
        </p:spPr>
        <p:txBody>
          <a:bodyPr/>
          <a:lstStyle/>
          <a:p>
            <a:pPr algn="l"/>
            <a:r>
              <a:rPr lang="en-US" sz="3800" dirty="0">
                <a:solidFill>
                  <a:prstClr val="white"/>
                </a:solidFill>
                <a:latin typeface="Arial"/>
                <a:ea typeface="ＭＳ Ｐゴシック"/>
              </a:rPr>
              <a:t>New Classes ?</a:t>
            </a:r>
            <a:endParaRPr lang="en-US" sz="3800" dirty="0"/>
          </a:p>
        </p:txBody>
      </p:sp>
    </p:spTree>
    <p:extLst>
      <p:ext uri="{BB962C8B-B14F-4D97-AF65-F5344CB8AC3E}">
        <p14:creationId xmlns:p14="http://schemas.microsoft.com/office/powerpoint/2010/main" val="1096938353"/>
      </p:ext>
    </p:extLst>
  </p:cSld>
  <p:clrMapOvr>
    <a:masterClrMapping/>
  </p:clrMapOvr>
  <p:transition spd="med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AF9CA466-10AB-4845-9955-16B3856841A3}"/>
              </a:ext>
            </a:extLst>
          </p:cNvPr>
          <p:cNvGrpSpPr/>
          <p:nvPr/>
        </p:nvGrpSpPr>
        <p:grpSpPr>
          <a:xfrm>
            <a:off x="0" y="-1"/>
            <a:ext cx="12192000" cy="6858002"/>
            <a:chOff x="0" y="-1"/>
            <a:chExt cx="12192000" cy="685800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28BB0E8-0D91-BF45-BF75-FC20AA298952}"/>
                </a:ext>
              </a:extLst>
            </p:cNvPr>
            <p:cNvSpPr/>
            <p:nvPr/>
          </p:nvSpPr>
          <p:spPr bwMode="auto">
            <a:xfrm>
              <a:off x="0" y="0"/>
              <a:ext cx="12192000" cy="6858001"/>
            </a:xfrm>
            <a:prstGeom prst="rect">
              <a:avLst/>
            </a:prstGeom>
            <a:gradFill flip="none" rotWithShape="1">
              <a:gsLst>
                <a:gs pos="0">
                  <a:srgbClr val="01114F"/>
                </a:gs>
                <a:gs pos="41000">
                  <a:srgbClr val="01114F"/>
                </a:gs>
                <a:gs pos="81000">
                  <a:srgbClr val="080F24"/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20E8C90-50A1-EE49-B6D5-78FC1707501D}"/>
                </a:ext>
              </a:extLst>
            </p:cNvPr>
            <p:cNvSpPr/>
            <p:nvPr/>
          </p:nvSpPr>
          <p:spPr bwMode="auto">
            <a:xfrm>
              <a:off x="0" y="-1"/>
              <a:ext cx="12192000" cy="6858001"/>
            </a:xfrm>
            <a:prstGeom prst="rect">
              <a:avLst/>
            </a:prstGeom>
            <a:gradFill flip="none" rotWithShape="1">
              <a:gsLst>
                <a:gs pos="0">
                  <a:srgbClr val="01114F"/>
                </a:gs>
                <a:gs pos="28000">
                  <a:srgbClr val="01114F"/>
                </a:gs>
                <a:gs pos="67000">
                  <a:srgbClr val="080F24"/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</a:endParaRP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BCE0FC7-E0C6-B34D-8412-C1891367B5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60000"/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</p:grp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0E2018E5-6EDD-B448-A8B6-356DD3B03B19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sz="2800" dirty="0"/>
              <a:t>Contains:</a:t>
            </a:r>
          </a:p>
          <a:p>
            <a:endParaRPr lang="en-US" dirty="0"/>
          </a:p>
          <a:p>
            <a:pPr lvl="1"/>
            <a:r>
              <a:rPr lang="en-US" sz="3600" dirty="0"/>
              <a:t>Session object</a:t>
            </a:r>
          </a:p>
          <a:p>
            <a:pPr lvl="1"/>
            <a:r>
              <a:rPr lang="en-US" sz="3600" dirty="0"/>
              <a:t>Authentication Handlers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37EE8129-8D57-F74E-8B0E-E92ED4291D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>
              <a:tabLst>
                <a:tab pos="276225" algn="l"/>
              </a:tabLst>
            </a:pPr>
            <a:r>
              <a:rPr lang="en-US" sz="1800" b="0" dirty="0">
                <a:solidFill>
                  <a:srgbClr val="00EC86"/>
                </a:solidFill>
              </a:rPr>
              <a:t>Accessible by users….designed for developers!</a:t>
            </a:r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8202D082-A9B5-F04D-A9BD-E84E58DE53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945178"/>
            <a:ext cx="10369296" cy="430887"/>
          </a:xfrm>
        </p:spPr>
        <p:txBody>
          <a:bodyPr/>
          <a:lstStyle/>
          <a:p>
            <a:r>
              <a:rPr lang="en-US" sz="2800" dirty="0" err="1"/>
              <a:t>a</a:t>
            </a:r>
            <a:r>
              <a:rPr lang="en-US" sz="2800" b="0" dirty="0" err="1"/>
              <a:t>rcgis.auth</a:t>
            </a:r>
            <a:endParaRPr lang="en-US" sz="2800" b="0" dirty="0"/>
          </a:p>
        </p:txBody>
      </p:sp>
      <p:pic>
        <p:nvPicPr>
          <p:cNvPr id="9" name="Picture 2" descr="Say Hello to New Review Scoring! - CrowdSurf Work">
            <a:extLst>
              <a:ext uri="{FF2B5EF4-FFF2-40B4-BE49-F238E27FC236}">
                <a16:creationId xmlns:a16="http://schemas.microsoft.com/office/drawing/2014/main" id="{72A67E48-405A-45DE-8ACC-C770D845C3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5055" y="1392835"/>
            <a:ext cx="3333750" cy="331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9802150"/>
      </p:ext>
    </p:extLst>
  </p:cSld>
  <p:clrMapOvr>
    <a:masterClrMapping/>
  </p:clrMapOvr>
  <p:transition spd="med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F33C3AD5-A630-4F55-82A7-B81DE1729091}"/>
              </a:ext>
            </a:extLst>
          </p:cNvPr>
          <p:cNvGrpSpPr/>
          <p:nvPr/>
        </p:nvGrpSpPr>
        <p:grpSpPr>
          <a:xfrm>
            <a:off x="0" y="-1"/>
            <a:ext cx="12192000" cy="6858002"/>
            <a:chOff x="0" y="-1"/>
            <a:chExt cx="12192000" cy="6858002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CA54AD5-1F27-490B-BAB1-CBF2014E7F3D}"/>
                </a:ext>
              </a:extLst>
            </p:cNvPr>
            <p:cNvSpPr/>
            <p:nvPr/>
          </p:nvSpPr>
          <p:spPr bwMode="auto">
            <a:xfrm>
              <a:off x="0" y="0"/>
              <a:ext cx="12192000" cy="6858001"/>
            </a:xfrm>
            <a:prstGeom prst="rect">
              <a:avLst/>
            </a:prstGeom>
            <a:gradFill flip="none" rotWithShape="1">
              <a:gsLst>
                <a:gs pos="0">
                  <a:srgbClr val="01114F"/>
                </a:gs>
                <a:gs pos="41000">
                  <a:srgbClr val="01114F"/>
                </a:gs>
                <a:gs pos="81000">
                  <a:srgbClr val="080F24"/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2F9A170-4E5B-4973-AE81-E4AC8C7AD771}"/>
                </a:ext>
              </a:extLst>
            </p:cNvPr>
            <p:cNvSpPr/>
            <p:nvPr/>
          </p:nvSpPr>
          <p:spPr bwMode="auto">
            <a:xfrm>
              <a:off x="0" y="-1"/>
              <a:ext cx="12192000" cy="6858001"/>
            </a:xfrm>
            <a:prstGeom prst="rect">
              <a:avLst/>
            </a:prstGeom>
            <a:gradFill flip="none" rotWithShape="1">
              <a:gsLst>
                <a:gs pos="0">
                  <a:srgbClr val="01114F"/>
                </a:gs>
                <a:gs pos="28000">
                  <a:srgbClr val="01114F"/>
                </a:gs>
                <a:gs pos="67000">
                  <a:srgbClr val="080F24"/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</a:endParaRP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3C94849-3AEC-43B3-876F-28B7E9CA7F6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60000"/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1352" y="486612"/>
            <a:ext cx="10369296" cy="457200"/>
          </a:xfrm>
        </p:spPr>
        <p:txBody>
          <a:bodyPr/>
          <a:lstStyle/>
          <a:p>
            <a:r>
              <a:rPr lang="en-US" dirty="0"/>
              <a:t>Mapping Authentication to Authentication Classes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914400" y="1219201"/>
            <a:ext cx="10369296" cy="4796588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Anonymous - Nothing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Token Authentication</a:t>
            </a:r>
          </a:p>
          <a:p>
            <a:pPr marL="738187" lvl="1" indent="-457200"/>
            <a:r>
              <a:rPr lang="en-US" dirty="0"/>
              <a:t>ArcGIS Pro – </a:t>
            </a:r>
            <a:r>
              <a:rPr lang="en-US" dirty="0" err="1"/>
              <a:t>ArcGISProAuth</a:t>
            </a:r>
            <a:endParaRPr lang="en-US" dirty="0"/>
          </a:p>
          <a:p>
            <a:pPr marL="738187" lvl="1" indent="-457200"/>
            <a:r>
              <a:rPr lang="en-US" dirty="0"/>
              <a:t>Username/Password – </a:t>
            </a:r>
            <a:r>
              <a:rPr lang="en-US" dirty="0" err="1"/>
              <a:t>EsriBuiltInAuth</a:t>
            </a:r>
            <a:r>
              <a:rPr lang="en-US" dirty="0"/>
              <a:t> and </a:t>
            </a:r>
            <a:r>
              <a:rPr lang="en-US" dirty="0" err="1"/>
              <a:t>EsriGenTokenAuth</a:t>
            </a:r>
            <a:endParaRPr lang="en-US" dirty="0"/>
          </a:p>
          <a:p>
            <a:pPr marL="738187" lvl="1" indent="-457200"/>
            <a:r>
              <a:rPr lang="en-US" dirty="0"/>
              <a:t>Notebook Server - </a:t>
            </a:r>
            <a:r>
              <a:rPr lang="en-US" dirty="0" err="1"/>
              <a:t>EsriNotebookAuth</a:t>
            </a:r>
            <a:endParaRPr lang="en-US" dirty="0"/>
          </a:p>
          <a:p>
            <a:pPr marL="738187" lvl="1" indent="-457200"/>
            <a:r>
              <a:rPr lang="en-US" dirty="0"/>
              <a:t>User Provided Token - </a:t>
            </a:r>
            <a:r>
              <a:rPr lang="en-US" dirty="0" err="1"/>
              <a:t>EsriUserTokenAuth</a:t>
            </a:r>
            <a:endParaRPr lang="en-US" dirty="0"/>
          </a:p>
          <a:p>
            <a:pPr marL="738187" lvl="1" indent="-457200"/>
            <a:r>
              <a:rPr lang="en-US" dirty="0"/>
              <a:t>API Token - </a:t>
            </a:r>
            <a:r>
              <a:rPr lang="en-US" dirty="0" err="1"/>
              <a:t>EsriAPIKeyAuth</a:t>
            </a:r>
            <a:endParaRPr lang="en-US" dirty="0"/>
          </a:p>
          <a:p>
            <a:pPr marL="738187" lvl="1" indent="-457200"/>
            <a:r>
              <a:rPr lang="en-US" dirty="0"/>
              <a:t>OAuth 2.0 - EsriOAuth2Auth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Wed-tier Authentication and Identity Store </a:t>
            </a:r>
          </a:p>
          <a:p>
            <a:pPr marL="738187" lvl="1" indent="-457200"/>
            <a:r>
              <a:rPr lang="en-US" dirty="0"/>
              <a:t>PKI - </a:t>
            </a:r>
            <a:r>
              <a:rPr lang="en-US" dirty="0" err="1"/>
              <a:t>EsriPKIAuth</a:t>
            </a:r>
            <a:endParaRPr lang="en-US" dirty="0"/>
          </a:p>
          <a:p>
            <a:pPr marL="738187" lvl="1" indent="-457200"/>
            <a:r>
              <a:rPr lang="en-US" dirty="0"/>
              <a:t>Basic - </a:t>
            </a:r>
            <a:r>
              <a:rPr lang="en-US" dirty="0" err="1"/>
              <a:t>EsriBasicAuth</a:t>
            </a:r>
            <a:endParaRPr lang="en-US" dirty="0"/>
          </a:p>
          <a:p>
            <a:pPr marL="738187" lvl="1" indent="-457200"/>
            <a:r>
              <a:rPr lang="en-US" dirty="0"/>
              <a:t>Digest - </a:t>
            </a:r>
            <a:r>
              <a:rPr lang="en-US" dirty="0" err="1"/>
              <a:t>EsriDigestAuth</a:t>
            </a:r>
            <a:endParaRPr lang="en-US" dirty="0"/>
          </a:p>
          <a:p>
            <a:pPr marL="738187" lvl="1" indent="-457200"/>
            <a:r>
              <a:rPr lang="en-US" dirty="0"/>
              <a:t>IWA/Kerberos – </a:t>
            </a:r>
            <a:r>
              <a:rPr lang="en-US" dirty="0" err="1"/>
              <a:t>EsriWindowsAuth</a:t>
            </a:r>
            <a:r>
              <a:rPr lang="en-US" dirty="0"/>
              <a:t>/</a:t>
            </a:r>
            <a:r>
              <a:rPr lang="en-US" dirty="0" err="1"/>
              <a:t>EsriKerberosAuth</a:t>
            </a:r>
            <a:endParaRPr lang="en-US" dirty="0"/>
          </a:p>
        </p:txBody>
      </p:sp>
      <p:pic>
        <p:nvPicPr>
          <p:cNvPr id="5" name="Graphic 4" descr="Employee badge">
            <a:extLst>
              <a:ext uri="{FF2B5EF4-FFF2-40B4-BE49-F238E27FC236}">
                <a16:creationId xmlns:a16="http://schemas.microsoft.com/office/drawing/2014/main" id="{E4511552-FA38-400C-95D3-8B59A0B671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71524" y="112791"/>
            <a:ext cx="1139667" cy="1139667"/>
          </a:xfrm>
          <a:prstGeom prst="rect">
            <a:avLst/>
          </a:prstGeo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98F9191-926F-47DD-8A34-39C34DD3C79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054656"/>
      </p:ext>
    </p:extLst>
  </p:cSld>
  <p:clrMapOvr>
    <a:masterClrMapping/>
  </p:clrMapOvr>
  <p:transition spd="med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AF9CA466-10AB-4845-9955-16B3856841A3}"/>
              </a:ext>
            </a:extLst>
          </p:cNvPr>
          <p:cNvGrpSpPr/>
          <p:nvPr/>
        </p:nvGrpSpPr>
        <p:grpSpPr>
          <a:xfrm>
            <a:off x="0" y="-1"/>
            <a:ext cx="12192000" cy="6858002"/>
            <a:chOff x="0" y="-1"/>
            <a:chExt cx="12192000" cy="685800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28BB0E8-0D91-BF45-BF75-FC20AA298952}"/>
                </a:ext>
              </a:extLst>
            </p:cNvPr>
            <p:cNvSpPr/>
            <p:nvPr/>
          </p:nvSpPr>
          <p:spPr bwMode="auto">
            <a:xfrm>
              <a:off x="0" y="0"/>
              <a:ext cx="12192000" cy="6858001"/>
            </a:xfrm>
            <a:prstGeom prst="rect">
              <a:avLst/>
            </a:prstGeom>
            <a:gradFill flip="none" rotWithShape="1">
              <a:gsLst>
                <a:gs pos="0">
                  <a:srgbClr val="01114F"/>
                </a:gs>
                <a:gs pos="41000">
                  <a:srgbClr val="01114F"/>
                </a:gs>
                <a:gs pos="81000">
                  <a:srgbClr val="080F24"/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20E8C90-50A1-EE49-B6D5-78FC1707501D}"/>
                </a:ext>
              </a:extLst>
            </p:cNvPr>
            <p:cNvSpPr/>
            <p:nvPr/>
          </p:nvSpPr>
          <p:spPr bwMode="auto">
            <a:xfrm>
              <a:off x="0" y="-1"/>
              <a:ext cx="12192000" cy="6858001"/>
            </a:xfrm>
            <a:prstGeom prst="rect">
              <a:avLst/>
            </a:prstGeom>
            <a:gradFill flip="none" rotWithShape="1">
              <a:gsLst>
                <a:gs pos="0">
                  <a:srgbClr val="01114F"/>
                </a:gs>
                <a:gs pos="28000">
                  <a:srgbClr val="01114F"/>
                </a:gs>
                <a:gs pos="67000">
                  <a:srgbClr val="080F24"/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</a:endParaRP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BCE0FC7-E0C6-B34D-8412-C1891367B5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60000"/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</p:grp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37EE8129-8D57-F74E-8B0E-E92ED4291D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4400" y="1399032"/>
            <a:ext cx="10369296" cy="4154984"/>
          </a:xfrm>
        </p:spPr>
        <p:txBody>
          <a:bodyPr/>
          <a:lstStyle/>
          <a:p>
            <a:pPr>
              <a:tabLst>
                <a:tab pos="276225" algn="l"/>
              </a:tabLst>
            </a:pPr>
            <a:r>
              <a:rPr lang="en-US" sz="3600" b="0" dirty="0">
                <a:solidFill>
                  <a:srgbClr val="00EC86"/>
                </a:solidFill>
              </a:rPr>
              <a:t>Permits the:</a:t>
            </a:r>
          </a:p>
          <a:p>
            <a:pPr>
              <a:tabLst>
                <a:tab pos="276225" algn="l"/>
              </a:tabLst>
            </a:pPr>
            <a:endParaRPr lang="en-US" sz="3600" dirty="0">
              <a:solidFill>
                <a:srgbClr val="00EC86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  <a:tabLst>
                <a:tab pos="276225" algn="l"/>
              </a:tabLst>
            </a:pPr>
            <a:r>
              <a:rPr lang="en-US" sz="3600" b="0" dirty="0">
                <a:solidFill>
                  <a:srgbClr val="00EC86"/>
                </a:solidFill>
              </a:rPr>
              <a:t>specification of your own authentication mechanism</a:t>
            </a:r>
          </a:p>
          <a:p>
            <a:pPr marL="571500" indent="-571500">
              <a:buFont typeface="Arial" panose="020B0604020202020204" pitchFamily="34" charset="0"/>
              <a:buChar char="•"/>
              <a:tabLst>
                <a:tab pos="276225" algn="l"/>
              </a:tabLst>
            </a:pPr>
            <a:endParaRPr lang="en-US" sz="3600" dirty="0">
              <a:solidFill>
                <a:srgbClr val="00EC86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  <a:tabLst>
                <a:tab pos="276225" algn="l"/>
              </a:tabLst>
            </a:pPr>
            <a:r>
              <a:rPr lang="en-US" sz="3600" dirty="0">
                <a:solidFill>
                  <a:srgbClr val="00EC86"/>
                </a:solidFill>
              </a:rPr>
              <a:t>modification of the request to authenticate by passing a callable as the auth argument</a:t>
            </a:r>
            <a:endParaRPr lang="en-US" sz="3600" b="0" dirty="0">
              <a:solidFill>
                <a:srgbClr val="00EC86"/>
              </a:solidFill>
            </a:endParaRPr>
          </a:p>
          <a:p>
            <a:pPr>
              <a:tabLst>
                <a:tab pos="276225" algn="l"/>
              </a:tabLst>
            </a:pPr>
            <a:endParaRPr lang="en-US" sz="1800" b="0" dirty="0">
              <a:solidFill>
                <a:srgbClr val="00EC86"/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D42B558-363B-41A0-96AE-FC6E78CCA8C2}"/>
              </a:ext>
            </a:extLst>
          </p:cNvPr>
          <p:cNvSpPr txBox="1">
            <a:spLocks/>
          </p:cNvSpPr>
          <p:nvPr/>
        </p:nvSpPr>
        <p:spPr>
          <a:xfrm>
            <a:off x="685800" y="682625"/>
            <a:ext cx="10826496" cy="369332"/>
          </a:xfrm>
          <a:prstGeom prst="rect">
            <a:avLst/>
          </a:prstGeom>
          <a:noFill/>
        </p:spPr>
        <p:txBody>
          <a:bodyPr vert="horz" wrap="square" lIns="0" tIns="0" rIns="0" bIns="0" rtlCol="0" anchor="b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000" b="0" kern="1200" spc="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/>
              <a:t>Requests Authentication Model</a:t>
            </a:r>
          </a:p>
        </p:txBody>
      </p:sp>
    </p:spTree>
    <p:extLst>
      <p:ext uri="{BB962C8B-B14F-4D97-AF65-F5344CB8AC3E}">
        <p14:creationId xmlns:p14="http://schemas.microsoft.com/office/powerpoint/2010/main" val="2194871836"/>
      </p:ext>
    </p:extLst>
  </p:cSld>
  <p:clrMapOvr>
    <a:masterClrMapping/>
  </p:clrMapOvr>
  <p:transition spd="med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AF9CA466-10AB-4845-9955-16B3856841A3}"/>
              </a:ext>
            </a:extLst>
          </p:cNvPr>
          <p:cNvGrpSpPr/>
          <p:nvPr/>
        </p:nvGrpSpPr>
        <p:grpSpPr>
          <a:xfrm>
            <a:off x="0" y="-1"/>
            <a:ext cx="12192000" cy="6858002"/>
            <a:chOff x="0" y="-1"/>
            <a:chExt cx="12192000" cy="685800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28BB0E8-0D91-BF45-BF75-FC20AA298952}"/>
                </a:ext>
              </a:extLst>
            </p:cNvPr>
            <p:cNvSpPr/>
            <p:nvPr/>
          </p:nvSpPr>
          <p:spPr bwMode="auto">
            <a:xfrm>
              <a:off x="0" y="0"/>
              <a:ext cx="12192000" cy="6858001"/>
            </a:xfrm>
            <a:prstGeom prst="rect">
              <a:avLst/>
            </a:prstGeom>
            <a:gradFill flip="none" rotWithShape="1">
              <a:gsLst>
                <a:gs pos="0">
                  <a:srgbClr val="01114F"/>
                </a:gs>
                <a:gs pos="41000">
                  <a:srgbClr val="01114F"/>
                </a:gs>
                <a:gs pos="81000">
                  <a:srgbClr val="080F24"/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20E8C90-50A1-EE49-B6D5-78FC1707501D}"/>
                </a:ext>
              </a:extLst>
            </p:cNvPr>
            <p:cNvSpPr/>
            <p:nvPr/>
          </p:nvSpPr>
          <p:spPr bwMode="auto">
            <a:xfrm>
              <a:off x="0" y="-1"/>
              <a:ext cx="12192000" cy="6858001"/>
            </a:xfrm>
            <a:prstGeom prst="rect">
              <a:avLst/>
            </a:prstGeom>
            <a:gradFill flip="none" rotWithShape="1">
              <a:gsLst>
                <a:gs pos="0">
                  <a:srgbClr val="01114F"/>
                </a:gs>
                <a:gs pos="28000">
                  <a:srgbClr val="01114F"/>
                </a:gs>
                <a:gs pos="67000">
                  <a:srgbClr val="080F24"/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</a:endParaRP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BCE0FC7-E0C6-B34D-8412-C1891367B5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60000"/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</p:grp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0E2018E5-6EDD-B448-A8B6-356DD3B03B19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>
              <a:buClr>
                <a:srgbClr val="00EC86"/>
              </a:buClr>
            </a:pPr>
            <a:r>
              <a:rPr lang="en-US" sz="3600" b="0" dirty="0"/>
              <a:t>AGO server</a:t>
            </a:r>
          </a:p>
          <a:p>
            <a:pPr lvl="1">
              <a:buClr>
                <a:srgbClr val="00EC86"/>
              </a:buClr>
            </a:pPr>
            <a:r>
              <a:rPr lang="en-US" sz="3400" dirty="0"/>
              <a:t>First step to work directly with services on AGO</a:t>
            </a:r>
          </a:p>
          <a:p>
            <a:pPr lvl="1">
              <a:buClr>
                <a:srgbClr val="00EC86"/>
              </a:buClr>
            </a:pPr>
            <a:r>
              <a:rPr lang="en-US" sz="3400" b="0" dirty="0"/>
              <a:t>Providing more control over these services</a:t>
            </a:r>
          </a:p>
          <a:p>
            <a:pPr lvl="1">
              <a:buClr>
                <a:srgbClr val="00EC86"/>
              </a:buClr>
            </a:pPr>
            <a:endParaRPr lang="en-US" sz="3400" dirty="0"/>
          </a:p>
          <a:p>
            <a:pPr lvl="1">
              <a:buClr>
                <a:srgbClr val="00EC86"/>
              </a:buClr>
            </a:pPr>
            <a:r>
              <a:rPr lang="en-US" sz="3400" b="0" dirty="0"/>
              <a:t>Demo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37EE8129-8D57-F74E-8B0E-E92ED4291D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>
              <a:tabLst>
                <a:tab pos="276225" algn="l"/>
              </a:tabLst>
            </a:pPr>
            <a:r>
              <a:rPr lang="en-US" sz="1800" b="0" dirty="0">
                <a:solidFill>
                  <a:srgbClr val="00EC86"/>
                </a:solidFill>
              </a:rPr>
              <a:t>Subhead</a:t>
            </a:r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8202D082-A9B5-F04D-A9BD-E84E58DE53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945178"/>
            <a:ext cx="10369296" cy="430887"/>
          </a:xfrm>
        </p:spPr>
        <p:txBody>
          <a:bodyPr/>
          <a:lstStyle/>
          <a:p>
            <a:r>
              <a:rPr lang="en-US" sz="2800" dirty="0" err="1"/>
              <a:t>a</a:t>
            </a:r>
            <a:r>
              <a:rPr lang="en-US" sz="2800" b="0" dirty="0" err="1"/>
              <a:t>rcgis.ago.server</a:t>
            </a:r>
            <a:endParaRPr lang="en-US" sz="2800" b="0" dirty="0"/>
          </a:p>
        </p:txBody>
      </p:sp>
    </p:spTree>
    <p:extLst>
      <p:ext uri="{BB962C8B-B14F-4D97-AF65-F5344CB8AC3E}">
        <p14:creationId xmlns:p14="http://schemas.microsoft.com/office/powerpoint/2010/main" val="2777220959"/>
      </p:ext>
    </p:extLst>
  </p:cSld>
  <p:clrMapOvr>
    <a:masterClrMapping/>
  </p:clrMapOvr>
  <p:transition spd="med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E648AA1-E8A2-0144-90A7-A8C8AE71A274}"/>
              </a:ext>
            </a:extLst>
          </p:cNvPr>
          <p:cNvSpPr/>
          <p:nvPr/>
        </p:nvSpPr>
        <p:spPr bwMode="auto">
          <a:xfrm>
            <a:off x="0" y="0"/>
            <a:ext cx="12191999" cy="6858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>
              <a:solidFill>
                <a:srgbClr val="000000"/>
              </a:solidFill>
              <a:latin typeface="Avenir LT Std 55 Roman" panose="020B0503020203020204" pitchFamily="34" charset="0"/>
              <a:ea typeface="ＭＳ Ｐゴシック" pitchFamily="16" charset="-128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28EC475-D3EA-DF41-9847-5220BEFD3D2F}"/>
              </a:ext>
            </a:extLst>
          </p:cNvPr>
          <p:cNvSpPr/>
          <p:nvPr/>
        </p:nvSpPr>
        <p:spPr bwMode="auto">
          <a:xfrm flipH="1">
            <a:off x="-4359" y="0"/>
            <a:ext cx="12197010" cy="1006616"/>
          </a:xfrm>
          <a:prstGeom prst="rect">
            <a:avLst/>
          </a:prstGeom>
          <a:solidFill>
            <a:srgbClr val="31340A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000000"/>
                </a:solidFill>
                <a:latin typeface="Avenir LT Std 55 Roman" panose="020B0503020203020204" pitchFamily="34" charset="0"/>
                <a:ea typeface="ＭＳ Ｐゴシック" pitchFamily="16" charset="-128"/>
                <a:cs typeface="ＭＳ Ｐゴシック" pitchFamily="-97" charset="-128"/>
              </a:rPr>
              <a:t> 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5D5B4F2-644B-B143-8128-031C52FED4E8}"/>
              </a:ext>
            </a:extLst>
          </p:cNvPr>
          <p:cNvSpPr txBox="1">
            <a:spLocks/>
          </p:cNvSpPr>
          <p:nvPr/>
        </p:nvSpPr>
        <p:spPr>
          <a:xfrm>
            <a:off x="685800" y="457200"/>
            <a:ext cx="10826496" cy="369332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000" b="0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 marL="15875" algn="ctr">
              <a:lnSpc>
                <a:spcPts val="2400"/>
              </a:lnSpc>
              <a:spcBef>
                <a:spcPts val="1200"/>
              </a:spcBef>
            </a:pPr>
            <a:r>
              <a:rPr lang="en-US" sz="2800" spc="250">
                <a:solidFill>
                  <a:srgbClr val="909011"/>
                </a:solidFill>
              </a:rPr>
              <a:t>&gt;&gt;&gt;&gt;&gt;</a:t>
            </a:r>
            <a:r>
              <a:rPr lang="en-US" sz="2800" spc="100">
                <a:ea typeface="Avenir LT Std 45 Book" charset="0"/>
                <a:cs typeface="Avenir LT Std 45 Book" charset="0"/>
              </a:rPr>
              <a:t>  Before You Begin  </a:t>
            </a:r>
            <a:r>
              <a:rPr lang="en-US" sz="2800" spc="250">
                <a:solidFill>
                  <a:srgbClr val="909011"/>
                </a:solidFill>
                <a:ea typeface="Avenir LT Std 45 Book" charset="0"/>
                <a:cs typeface="Avenir LT Std 45 Book" charset="0"/>
              </a:rPr>
              <a:t>&lt;&lt;&lt;&lt;&lt;</a:t>
            </a:r>
            <a:endParaRPr lang="en-US" sz="1800">
              <a:solidFill>
                <a:srgbClr val="90901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808ECC-C584-E141-8D30-A0DBB8FE4E77}"/>
              </a:ext>
            </a:extLst>
          </p:cNvPr>
          <p:cNvSpPr txBox="1"/>
          <p:nvPr/>
        </p:nvSpPr>
        <p:spPr>
          <a:xfrm>
            <a:off x="3958379" y="1568708"/>
            <a:ext cx="7201580" cy="3693319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indent="0">
              <a:spcAft>
                <a:spcPts val="1200"/>
              </a:spcAft>
              <a:buNone/>
            </a:pPr>
            <a:r>
              <a:rPr lang="en-US" sz="3200" b="0" dirty="0">
                <a:solidFill>
                  <a:schemeClr val="bg1"/>
                </a:solidFill>
              </a:rPr>
              <a:t>How to apply this template</a:t>
            </a:r>
          </a:p>
          <a:p>
            <a:pPr marL="173038" lvl="0" indent="-173038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Copy existing slides into this file</a:t>
            </a:r>
          </a:p>
          <a:p>
            <a:pPr marL="173038" lvl="0" indent="-173038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When pasting, choose Use Destination Theme</a:t>
            </a:r>
          </a:p>
          <a:p>
            <a:pPr marL="173038" lvl="0" indent="-173038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173038" lvl="0" indent="-173038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lvl="0">
              <a:spcAft>
                <a:spcPts val="600"/>
              </a:spcAft>
            </a:pPr>
            <a:endParaRPr lang="en-US" dirty="0">
              <a:solidFill>
                <a:schemeClr val="bg1"/>
              </a:solidFill>
            </a:endParaRPr>
          </a:p>
          <a:p>
            <a:pPr marL="173038" indent="-173038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Adjust your slides: </a:t>
            </a:r>
            <a:r>
              <a:rPr lang="en-US" dirty="0">
                <a:solidFill>
                  <a:schemeClr val="bg1"/>
                </a:solidFill>
              </a:rPr>
              <a:t>titles are now larger and lower on the slide 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for better visibility</a:t>
            </a:r>
          </a:p>
          <a:p>
            <a:pPr marL="173038" lvl="0" indent="-173038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For consistent title placement, you may need to select a layout from the Layout menu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3FF1F6C7-B8AB-4E48-A497-0A910F8642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00400" y="1568708"/>
            <a:ext cx="658368" cy="658368"/>
          </a:xfrm>
          <a:prstGeom prst="rect">
            <a:avLst/>
          </a:prstGeom>
        </p:spPr>
      </p:pic>
      <p:pic>
        <p:nvPicPr>
          <p:cNvPr id="16" name="Picture 15" descr="screenshot of Mac Paste Options menu: choose Use Destination Theme">
            <a:extLst>
              <a:ext uri="{FF2B5EF4-FFF2-40B4-BE49-F238E27FC236}">
                <a16:creationId xmlns:a16="http://schemas.microsoft.com/office/drawing/2014/main" id="{B87E8DBE-EC55-9240-942D-1020DB551C5A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86075" y="3042587"/>
            <a:ext cx="1261518" cy="657715"/>
          </a:xfrm>
          <a:prstGeom prst="rect">
            <a:avLst/>
          </a:prstGeom>
        </p:spPr>
      </p:pic>
      <p:pic>
        <p:nvPicPr>
          <p:cNvPr id="17" name="Picture 16" descr="screenshot of the macOS ribbon and Layout menu: choose Use Destination Theme">
            <a:extLst>
              <a:ext uri="{FF2B5EF4-FFF2-40B4-BE49-F238E27FC236}">
                <a16:creationId xmlns:a16="http://schemas.microsoft.com/office/drawing/2014/main" id="{58FCD2F7-C172-174E-8FF6-0F673C02A551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22152" y="5349750"/>
            <a:ext cx="1754069" cy="859543"/>
          </a:xfrm>
          <a:prstGeom prst="rect">
            <a:avLst/>
          </a:prstGeom>
          <a:effectLst>
            <a:outerShdw blurRad="114300" algn="ctr" rotWithShape="0">
              <a:prstClr val="black">
                <a:alpha val="25000"/>
              </a:prstClr>
            </a:outerShdw>
          </a:effec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E8458DF-02B4-BC45-8B49-DBA6481F4A75}"/>
              </a:ext>
            </a:extLst>
          </p:cNvPr>
          <p:cNvSpPr txBox="1"/>
          <p:nvPr/>
        </p:nvSpPr>
        <p:spPr>
          <a:xfrm>
            <a:off x="6522152" y="3731467"/>
            <a:ext cx="765322" cy="184666"/>
          </a:xfrm>
          <a:prstGeom prst="rect">
            <a:avLst/>
          </a:prstGeom>
          <a:noFill/>
          <a:effectLst/>
        </p:spPr>
        <p:txBody>
          <a:bodyPr wrap="square" lIns="0" tIns="0" rIns="0" bIns="0">
            <a:spAutoFit/>
          </a:bodyPr>
          <a:lstStyle/>
          <a:p>
            <a:pPr marL="0" indent="0">
              <a:spcAft>
                <a:spcPts val="1200"/>
              </a:spcAft>
              <a:buNone/>
            </a:pPr>
            <a:r>
              <a:rPr lang="en-US" sz="1200" b="0" i="1" dirty="0">
                <a:solidFill>
                  <a:schemeClr val="bg1"/>
                </a:solidFill>
              </a:rPr>
              <a:t>Mac</a:t>
            </a:r>
            <a:endParaRPr lang="en-US" sz="900" i="1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2C8712F-C813-BA4B-9E26-90E03C802CB8}"/>
              </a:ext>
            </a:extLst>
          </p:cNvPr>
          <p:cNvSpPr txBox="1"/>
          <p:nvPr/>
        </p:nvSpPr>
        <p:spPr>
          <a:xfrm>
            <a:off x="6522152" y="6293435"/>
            <a:ext cx="765322" cy="184666"/>
          </a:xfrm>
          <a:prstGeom prst="rect">
            <a:avLst/>
          </a:prstGeom>
          <a:noFill/>
          <a:effectLst/>
        </p:spPr>
        <p:txBody>
          <a:bodyPr wrap="square" lIns="0" tIns="0" rIns="0" bIns="0">
            <a:spAutoFit/>
          </a:bodyPr>
          <a:lstStyle/>
          <a:p>
            <a:pPr marL="0" indent="0">
              <a:spcAft>
                <a:spcPts val="1200"/>
              </a:spcAft>
              <a:buNone/>
            </a:pPr>
            <a:r>
              <a:rPr lang="en-US" sz="1200" b="0" i="1">
                <a:solidFill>
                  <a:schemeClr val="bg1"/>
                </a:solidFill>
              </a:rPr>
              <a:t>Mac</a:t>
            </a:r>
            <a:endParaRPr lang="en-US" sz="900" i="1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AC14D58-4C26-8B4E-8A6E-57CFB37B7114}"/>
              </a:ext>
            </a:extLst>
          </p:cNvPr>
          <p:cNvSpPr txBox="1"/>
          <p:nvPr/>
        </p:nvSpPr>
        <p:spPr>
          <a:xfrm>
            <a:off x="4268520" y="3731467"/>
            <a:ext cx="765322" cy="184666"/>
          </a:xfrm>
          <a:prstGeom prst="rect">
            <a:avLst/>
          </a:prstGeom>
          <a:noFill/>
          <a:effectLst/>
        </p:spPr>
        <p:txBody>
          <a:bodyPr wrap="square" lIns="0" tIns="0" rIns="0" bIns="0">
            <a:spAutoFit/>
          </a:bodyPr>
          <a:lstStyle/>
          <a:p>
            <a:pPr marL="0" indent="0">
              <a:spcAft>
                <a:spcPts val="1200"/>
              </a:spcAft>
              <a:buNone/>
            </a:pPr>
            <a:r>
              <a:rPr lang="en-US" sz="1200" b="0" i="1" dirty="0">
                <a:solidFill>
                  <a:schemeClr val="bg1"/>
                </a:solidFill>
              </a:rPr>
              <a:t>Windows</a:t>
            </a:r>
            <a:endParaRPr lang="en-US" sz="900" i="1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0EAC12E-B3ED-0142-AACC-2359D0A658B0}"/>
              </a:ext>
            </a:extLst>
          </p:cNvPr>
          <p:cNvSpPr txBox="1"/>
          <p:nvPr/>
        </p:nvSpPr>
        <p:spPr>
          <a:xfrm>
            <a:off x="4268520" y="6293435"/>
            <a:ext cx="765322" cy="184666"/>
          </a:xfrm>
          <a:prstGeom prst="rect">
            <a:avLst/>
          </a:prstGeom>
          <a:noFill/>
          <a:effectLst/>
        </p:spPr>
        <p:txBody>
          <a:bodyPr wrap="square" lIns="0" tIns="0" rIns="0" bIns="0">
            <a:spAutoFit/>
          </a:bodyPr>
          <a:lstStyle/>
          <a:p>
            <a:pPr marL="0" indent="0">
              <a:spcAft>
                <a:spcPts val="1200"/>
              </a:spcAft>
              <a:buNone/>
            </a:pPr>
            <a:r>
              <a:rPr lang="en-US" sz="1200" b="0" i="1">
                <a:solidFill>
                  <a:schemeClr val="bg1"/>
                </a:solidFill>
              </a:rPr>
              <a:t>Windows</a:t>
            </a:r>
            <a:endParaRPr lang="en-US" sz="900" i="1">
              <a:solidFill>
                <a:schemeClr val="bg1"/>
              </a:solidFill>
            </a:endParaRPr>
          </a:p>
        </p:txBody>
      </p:sp>
      <p:pic>
        <p:nvPicPr>
          <p:cNvPr id="15" name="Picture 14" descr="screenshot of Windows Paste Options menu: choose Use Destination Theme">
            <a:extLst>
              <a:ext uri="{FF2B5EF4-FFF2-40B4-BE49-F238E27FC236}">
                <a16:creationId xmlns:a16="http://schemas.microsoft.com/office/drawing/2014/main" id="{AE558262-4CA3-A34D-98AB-7C3C4DB6E0AA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78083" y="2957297"/>
            <a:ext cx="936974" cy="743005"/>
          </a:xfrm>
          <a:prstGeom prst="rect">
            <a:avLst/>
          </a:prstGeom>
        </p:spPr>
      </p:pic>
      <p:pic>
        <p:nvPicPr>
          <p:cNvPr id="25" name="Picture 8" descr="screenshot of the ribbon and Layout command in the web app: choose Use Destination Theme">
            <a:extLst>
              <a:ext uri="{FF2B5EF4-FFF2-40B4-BE49-F238E27FC236}">
                <a16:creationId xmlns:a16="http://schemas.microsoft.com/office/drawing/2014/main" id="{A6EF5CDC-DEF0-F147-A4A8-4F6035CF7830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72066" y="5454099"/>
            <a:ext cx="2147224" cy="612126"/>
          </a:xfrm>
          <a:prstGeom prst="rect">
            <a:avLst/>
          </a:prstGeom>
          <a:effectLst>
            <a:outerShdw blurRad="114300" algn="ctr" rotWithShape="0">
              <a:prstClr val="black">
                <a:alpha val="25000"/>
              </a:prstClr>
            </a:outerShdw>
          </a:effectLst>
        </p:spPr>
      </p:pic>
      <p:pic>
        <p:nvPicPr>
          <p:cNvPr id="26" name="Picture 25" descr="screenshot of the Windows ribbon and Layout menu: choose Use Destination Theme">
            <a:extLst>
              <a:ext uri="{FF2B5EF4-FFF2-40B4-BE49-F238E27FC236}">
                <a16:creationId xmlns:a16="http://schemas.microsoft.com/office/drawing/2014/main" id="{880B94B9-AFAA-1543-BCFE-5693932EF4E1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"/>
          <a:stretch/>
        </p:blipFill>
        <p:spPr>
          <a:xfrm>
            <a:off x="4267869" y="5364365"/>
            <a:ext cx="1610418" cy="847604"/>
          </a:xfrm>
          <a:prstGeom prst="rect">
            <a:avLst/>
          </a:prstGeom>
          <a:effectLst>
            <a:outerShdw blurRad="114300" algn="ctr" rotWithShape="0">
              <a:prstClr val="black">
                <a:alpha val="25000"/>
              </a:prstClr>
            </a:outerShdw>
          </a:effec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0922DA61-6160-5B44-BD28-BF548E947747}"/>
              </a:ext>
            </a:extLst>
          </p:cNvPr>
          <p:cNvSpPr txBox="1"/>
          <p:nvPr/>
        </p:nvSpPr>
        <p:spPr>
          <a:xfrm>
            <a:off x="8957198" y="3731467"/>
            <a:ext cx="765322" cy="184666"/>
          </a:xfrm>
          <a:prstGeom prst="rect">
            <a:avLst/>
          </a:prstGeom>
          <a:noFill/>
          <a:effectLst/>
        </p:spPr>
        <p:txBody>
          <a:bodyPr wrap="square" lIns="0" tIns="0" rIns="0" bIns="0">
            <a:spAutoFit/>
          </a:bodyPr>
          <a:lstStyle/>
          <a:p>
            <a:pPr marL="0" indent="0">
              <a:spcAft>
                <a:spcPts val="1200"/>
              </a:spcAft>
              <a:buNone/>
            </a:pPr>
            <a:r>
              <a:rPr lang="en-US" sz="1200" b="0" i="1" dirty="0">
                <a:solidFill>
                  <a:schemeClr val="bg1"/>
                </a:solidFill>
              </a:rPr>
              <a:t>Web</a:t>
            </a:r>
            <a:endParaRPr lang="en-US" sz="900" i="1" dirty="0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E77C81A-DC48-3846-AC26-BC128554E74C}"/>
              </a:ext>
            </a:extLst>
          </p:cNvPr>
          <p:cNvSpPr txBox="1"/>
          <p:nvPr/>
        </p:nvSpPr>
        <p:spPr>
          <a:xfrm>
            <a:off x="8957198" y="6293435"/>
            <a:ext cx="765322" cy="184666"/>
          </a:xfrm>
          <a:prstGeom prst="rect">
            <a:avLst/>
          </a:prstGeom>
          <a:noFill/>
          <a:effectLst/>
        </p:spPr>
        <p:txBody>
          <a:bodyPr wrap="square" lIns="0" tIns="0" rIns="0" bIns="0">
            <a:spAutoFit/>
          </a:bodyPr>
          <a:lstStyle/>
          <a:p>
            <a:pPr marL="0" indent="0">
              <a:spcAft>
                <a:spcPts val="1200"/>
              </a:spcAft>
              <a:buNone/>
            </a:pPr>
            <a:r>
              <a:rPr lang="en-US" sz="1200" b="0" i="1" dirty="0">
                <a:solidFill>
                  <a:schemeClr val="bg1"/>
                </a:solidFill>
              </a:rPr>
              <a:t>Web</a:t>
            </a:r>
            <a:endParaRPr lang="en-US" sz="900" i="1" dirty="0">
              <a:solidFill>
                <a:schemeClr val="bg1"/>
              </a:solidFill>
            </a:endParaRPr>
          </a:p>
        </p:txBody>
      </p:sp>
      <p:pic>
        <p:nvPicPr>
          <p:cNvPr id="1026" name="Picture 2" descr="screenshot of Paste Options menu in the web app: choose Use Destination Theme">
            <a:extLst>
              <a:ext uri="{FF2B5EF4-FFF2-40B4-BE49-F238E27FC236}">
                <a16:creationId xmlns:a16="http://schemas.microsoft.com/office/drawing/2014/main" id="{4A9D73F3-2D13-CA44-AE19-3BCEE2C30F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957198" y="3061422"/>
            <a:ext cx="1360578" cy="638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20">
            <a:hlinkClick r:id="rId11"/>
            <a:extLst>
              <a:ext uri="{FF2B5EF4-FFF2-40B4-BE49-F238E27FC236}">
                <a16:creationId xmlns:a16="http://schemas.microsoft.com/office/drawing/2014/main" id="{8E04A73D-C5A6-BA4F-9112-734CB2C347AD}"/>
              </a:ext>
            </a:extLst>
          </p:cNvPr>
          <p:cNvSpPr/>
          <p:nvPr/>
        </p:nvSpPr>
        <p:spPr bwMode="auto">
          <a:xfrm>
            <a:off x="703597" y="3232826"/>
            <a:ext cx="2112746" cy="1757329"/>
          </a:xfrm>
          <a:prstGeom prst="rect">
            <a:avLst/>
          </a:prstGeom>
          <a:solidFill>
            <a:srgbClr val="30340A"/>
          </a:solidFill>
          <a:ln w="19050">
            <a:solidFill>
              <a:srgbClr val="FFFFFF">
                <a:alpha val="41961"/>
              </a:srgbClr>
            </a:solidFill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0" tIns="0" rIns="0" bIns="0" numCol="1" rtlCol="0" anchor="ctr" anchorCtr="1" compatLnSpc="1">
            <a:prstTxWarp prst="textNoShape">
              <a:avLst/>
            </a:prstTxWarp>
            <a:no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dirty="0">
              <a:solidFill>
                <a:prstClr val="white"/>
              </a:solidFill>
            </a:endParaRPr>
          </a:p>
        </p:txBody>
      </p:sp>
      <p:pic>
        <p:nvPicPr>
          <p:cNvPr id="22" name="Picture 21">
            <a:hlinkClick r:id="rId11"/>
            <a:extLst>
              <a:ext uri="{FF2B5EF4-FFF2-40B4-BE49-F238E27FC236}">
                <a16:creationId xmlns:a16="http://schemas.microsoft.com/office/drawing/2014/main" id="{28BDE380-3753-8E45-B3C1-44403257DDD8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56170" y="3963321"/>
            <a:ext cx="1764963" cy="882656"/>
          </a:xfrm>
          <a:prstGeom prst="rect">
            <a:avLst/>
          </a:prstGeom>
          <a:ln w="6350">
            <a:solidFill>
              <a:srgbClr val="FFFFFF"/>
            </a:solidFill>
          </a:ln>
        </p:spPr>
      </p:pic>
      <p:sp>
        <p:nvSpPr>
          <p:cNvPr id="29" name="TextBox 28">
            <a:hlinkClick r:id="rId11"/>
            <a:extLst>
              <a:ext uri="{FF2B5EF4-FFF2-40B4-BE49-F238E27FC236}">
                <a16:creationId xmlns:a16="http://schemas.microsoft.com/office/drawing/2014/main" id="{8E07E359-4A51-3D48-AB99-CD9CC3DCC167}"/>
              </a:ext>
            </a:extLst>
          </p:cNvPr>
          <p:cNvSpPr txBox="1"/>
          <p:nvPr/>
        </p:nvSpPr>
        <p:spPr>
          <a:xfrm>
            <a:off x="694086" y="3363320"/>
            <a:ext cx="2083319" cy="432820"/>
          </a:xfrm>
          <a:prstGeom prst="rect">
            <a:avLst/>
          </a:prstGeom>
          <a:noFill/>
          <a:effectLst/>
        </p:spPr>
        <p:txBody>
          <a:bodyPr wrap="square" lIns="0" tIns="0" rIns="0" bIns="0">
            <a:spAutoFit/>
          </a:bodyPr>
          <a:lstStyle/>
          <a:p>
            <a:pPr lvl="0" algn="ctr">
              <a:spcAft>
                <a:spcPts val="600"/>
              </a:spcAft>
            </a:pPr>
            <a:r>
              <a:rPr lang="en-US" sz="1600" b="1" dirty="0"/>
              <a:t>For a brief video tutorial, click here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771042479"/>
      </p:ext>
    </p:extLst>
  </p:cSld>
  <p:clrMapOvr>
    <a:masterClrMapping/>
  </p:clrMapOvr>
  <p:transition spd="med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AF9CA466-10AB-4845-9955-16B3856841A3}"/>
              </a:ext>
            </a:extLst>
          </p:cNvPr>
          <p:cNvGrpSpPr/>
          <p:nvPr/>
        </p:nvGrpSpPr>
        <p:grpSpPr>
          <a:xfrm>
            <a:off x="0" y="-1"/>
            <a:ext cx="12192000" cy="6858002"/>
            <a:chOff x="0" y="-1"/>
            <a:chExt cx="12192000" cy="685800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28BB0E8-0D91-BF45-BF75-FC20AA298952}"/>
                </a:ext>
              </a:extLst>
            </p:cNvPr>
            <p:cNvSpPr/>
            <p:nvPr/>
          </p:nvSpPr>
          <p:spPr bwMode="auto">
            <a:xfrm>
              <a:off x="0" y="0"/>
              <a:ext cx="12192000" cy="6858001"/>
            </a:xfrm>
            <a:prstGeom prst="rect">
              <a:avLst/>
            </a:prstGeom>
            <a:gradFill flip="none" rotWithShape="1">
              <a:gsLst>
                <a:gs pos="0">
                  <a:srgbClr val="01114F"/>
                </a:gs>
                <a:gs pos="41000">
                  <a:srgbClr val="01114F"/>
                </a:gs>
                <a:gs pos="81000">
                  <a:srgbClr val="080F24"/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20E8C90-50A1-EE49-B6D5-78FC1707501D}"/>
                </a:ext>
              </a:extLst>
            </p:cNvPr>
            <p:cNvSpPr/>
            <p:nvPr/>
          </p:nvSpPr>
          <p:spPr bwMode="auto">
            <a:xfrm>
              <a:off x="0" y="-1"/>
              <a:ext cx="12192000" cy="6858001"/>
            </a:xfrm>
            <a:prstGeom prst="rect">
              <a:avLst/>
            </a:prstGeom>
            <a:gradFill flip="none" rotWithShape="1">
              <a:gsLst>
                <a:gs pos="0">
                  <a:srgbClr val="01114F"/>
                </a:gs>
                <a:gs pos="28000">
                  <a:srgbClr val="01114F"/>
                </a:gs>
                <a:gs pos="67000">
                  <a:srgbClr val="080F24"/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</a:endParaRP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BCE0FC7-E0C6-B34D-8412-C1891367B5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60000"/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</p:grp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0E2018E5-6EDD-B448-A8B6-356DD3B03B19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>
              <a:buClr>
                <a:srgbClr val="00EC86"/>
              </a:buClr>
            </a:pPr>
            <a:r>
              <a:rPr lang="en-US" b="0" dirty="0"/>
              <a:t>Slides and demo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37EE8129-8D57-F74E-8B0E-E92ED4291D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>
              <a:tabLst>
                <a:tab pos="276225" algn="l"/>
              </a:tabLst>
            </a:pPr>
            <a:r>
              <a:rPr lang="en-US" sz="1800" b="0" dirty="0" err="1">
                <a:solidFill>
                  <a:srgbClr val="00EC86"/>
                </a:solidFill>
              </a:rPr>
              <a:t>Nanae</a:t>
            </a:r>
            <a:endParaRPr lang="en-US" sz="1800" b="0" dirty="0">
              <a:solidFill>
                <a:srgbClr val="00EC86"/>
              </a:solidFill>
            </a:endParaRPr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8202D082-A9B5-F04D-A9BD-E84E58DE53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945178"/>
            <a:ext cx="10369296" cy="430887"/>
          </a:xfrm>
        </p:spPr>
        <p:txBody>
          <a:bodyPr/>
          <a:lstStyle/>
          <a:p>
            <a:r>
              <a:rPr lang="en-US" sz="2800" dirty="0" err="1"/>
              <a:t>a</a:t>
            </a:r>
            <a:r>
              <a:rPr lang="en-US" sz="2800" b="0" dirty="0" err="1"/>
              <a:t>rcgis.apps.storymap</a:t>
            </a:r>
            <a:endParaRPr lang="en-US" sz="2800" b="0" dirty="0"/>
          </a:p>
        </p:txBody>
      </p:sp>
    </p:spTree>
    <p:extLst>
      <p:ext uri="{BB962C8B-B14F-4D97-AF65-F5344CB8AC3E}">
        <p14:creationId xmlns:p14="http://schemas.microsoft.com/office/powerpoint/2010/main" val="2884827752"/>
      </p:ext>
    </p:extLst>
  </p:cSld>
  <p:clrMapOvr>
    <a:masterClrMapping/>
  </p:clrMapOvr>
  <p:transition spd="med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280F09FC-8B29-FC45-BBAD-A85AC0C86A8D}"/>
              </a:ext>
            </a:extLst>
          </p:cNvPr>
          <p:cNvGrpSpPr/>
          <p:nvPr/>
        </p:nvGrpSpPr>
        <p:grpSpPr>
          <a:xfrm>
            <a:off x="0" y="0"/>
            <a:ext cx="12192000" cy="6858001"/>
            <a:chOff x="0" y="0"/>
            <a:chExt cx="12192000" cy="685800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2DEEF95-717D-9142-BDDD-E6CC5D6FCE47}"/>
                </a:ext>
              </a:extLst>
            </p:cNvPr>
            <p:cNvSpPr/>
            <p:nvPr/>
          </p:nvSpPr>
          <p:spPr bwMode="auto">
            <a:xfrm>
              <a:off x="0" y="0"/>
              <a:ext cx="12192000" cy="6858001"/>
            </a:xfrm>
            <a:prstGeom prst="rect">
              <a:avLst/>
            </a:prstGeom>
            <a:gradFill flip="none" rotWithShape="1">
              <a:gsLst>
                <a:gs pos="0">
                  <a:srgbClr val="01114F"/>
                </a:gs>
                <a:gs pos="28000">
                  <a:srgbClr val="01114F"/>
                </a:gs>
                <a:gs pos="67000">
                  <a:srgbClr val="080F24"/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</a:endParaRP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F80BDF46-520E-CB45-BD3B-42A14F664D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</p:grp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6976872" y="3549028"/>
            <a:ext cx="4427728" cy="1661993"/>
          </a:xfrm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9F2">
                  <a:lumMod val="60000"/>
                  <a:lumOff val="40000"/>
                </a:srgbClr>
              </a:buClr>
              <a:buSzTx/>
              <a:buFontTx/>
              <a:buNone/>
              <a:tabLst>
                <a:tab pos="276225" algn="l"/>
              </a:tabLst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EC86"/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  <a:t>User.report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EC86"/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  <a:t>()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9F2">
                  <a:lumMod val="60000"/>
                  <a:lumOff val="40000"/>
                </a:srgbClr>
              </a:buClr>
              <a:buSzTx/>
              <a:buFontTx/>
              <a:buNone/>
              <a:tabLst>
                <a:tab pos="276225" algn="l"/>
              </a:tabLst>
              <a:defRPr/>
            </a:pPr>
            <a:endParaRPr lang="en-US" sz="1800" dirty="0">
              <a:solidFill>
                <a:srgbClr val="00EC86"/>
              </a:solidFill>
              <a:latin typeface="Arial"/>
              <a:ea typeface="ＭＳ Ｐゴシック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9F2">
                  <a:lumMod val="60000"/>
                  <a:lumOff val="40000"/>
                </a:srgbClr>
              </a:buClr>
              <a:buSzTx/>
              <a:buFontTx/>
              <a:buNone/>
              <a:tabLst>
                <a:tab pos="276225" algn="l"/>
              </a:tabLst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EC86"/>
                </a:solidFill>
                <a:effectLst/>
                <a:uLnTx/>
                <a:uFillTx/>
                <a:latin typeface="Arial"/>
                <a:ea typeface="ＭＳ Ｐゴシック"/>
                <a:cs typeface="Arial"/>
                <a:hlinkClick r:id="rId4"/>
              </a:rPr>
              <a:t>https://developers.arcgis.com/rest/users-groups-and-items/reports.htm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EC86"/>
              </a:solidFill>
              <a:effectLst/>
              <a:uLnTx/>
              <a:uFillTx/>
              <a:latin typeface="Arial"/>
              <a:ea typeface="ＭＳ Ｐゴシック"/>
              <a:cs typeface="Arial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9F2">
                  <a:lumMod val="60000"/>
                  <a:lumOff val="40000"/>
                </a:srgbClr>
              </a:buClr>
              <a:buSzTx/>
              <a:buFontTx/>
              <a:buNone/>
              <a:tabLst>
                <a:tab pos="276225" algn="l"/>
              </a:tabLst>
              <a:defRPr/>
            </a:pPr>
            <a:endParaRPr lang="en-US" sz="1800" dirty="0">
              <a:solidFill>
                <a:srgbClr val="00EC86"/>
              </a:solidFill>
              <a:latin typeface="Arial"/>
              <a:ea typeface="ＭＳ Ｐゴシック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9F2">
                  <a:lumMod val="60000"/>
                  <a:lumOff val="40000"/>
                </a:srgbClr>
              </a:buClr>
              <a:buSzTx/>
              <a:buFontTx/>
              <a:buNone/>
              <a:tabLst>
                <a:tab pos="276225" algn="l"/>
              </a:tabLst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EC86"/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  <a:t>Nanae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EC86"/>
              </a:solidFill>
              <a:effectLst/>
              <a:uLnTx/>
              <a:uFillTx/>
              <a:latin typeface="Arial"/>
              <a:ea typeface="ＭＳ Ｐゴシック"/>
              <a:cs typeface="Arial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976871" y="2409665"/>
            <a:ext cx="4527741" cy="1107996"/>
          </a:xfrm>
        </p:spPr>
        <p:txBody>
          <a:bodyPr/>
          <a:lstStyle/>
          <a:p>
            <a:r>
              <a:rPr lang="en-US" sz="3600" dirty="0"/>
              <a:t>Demo: Reporting on Users</a:t>
            </a:r>
          </a:p>
        </p:txBody>
      </p:sp>
      <p:sp>
        <p:nvSpPr>
          <p:cNvPr id="16" name="Picture Placeholder 6">
            <a:extLst>
              <a:ext uri="{FF2B5EF4-FFF2-40B4-BE49-F238E27FC236}">
                <a16:creationId xmlns:a16="http://schemas.microsoft.com/office/drawing/2014/main" id="{4E87B321-204D-954A-B5A6-4FB66419FB9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84213" y="1757363"/>
            <a:ext cx="5943600" cy="3343275"/>
          </a:xfrm>
        </p:spPr>
      </p:sp>
    </p:spTree>
    <p:extLst>
      <p:ext uri="{BB962C8B-B14F-4D97-AF65-F5344CB8AC3E}">
        <p14:creationId xmlns:p14="http://schemas.microsoft.com/office/powerpoint/2010/main" val="1426203797"/>
      </p:ext>
    </p:extLst>
  </p:cSld>
  <p:clrMapOvr>
    <a:masterClrMapping/>
  </p:clrMapOvr>
  <p:transition spd="med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AF9CA466-10AB-4845-9955-16B3856841A3}"/>
              </a:ext>
            </a:extLst>
          </p:cNvPr>
          <p:cNvGrpSpPr/>
          <p:nvPr/>
        </p:nvGrpSpPr>
        <p:grpSpPr>
          <a:xfrm>
            <a:off x="0" y="-1"/>
            <a:ext cx="12192000" cy="6858002"/>
            <a:chOff x="0" y="-1"/>
            <a:chExt cx="12192000" cy="685800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28BB0E8-0D91-BF45-BF75-FC20AA298952}"/>
                </a:ext>
              </a:extLst>
            </p:cNvPr>
            <p:cNvSpPr/>
            <p:nvPr/>
          </p:nvSpPr>
          <p:spPr bwMode="auto">
            <a:xfrm>
              <a:off x="0" y="0"/>
              <a:ext cx="12192000" cy="6858001"/>
            </a:xfrm>
            <a:prstGeom prst="rect">
              <a:avLst/>
            </a:prstGeom>
            <a:gradFill flip="none" rotWithShape="1">
              <a:gsLst>
                <a:gs pos="0">
                  <a:srgbClr val="01114F"/>
                </a:gs>
                <a:gs pos="41000">
                  <a:srgbClr val="01114F"/>
                </a:gs>
                <a:gs pos="81000">
                  <a:srgbClr val="080F24"/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20E8C90-50A1-EE49-B6D5-78FC1707501D}"/>
                </a:ext>
              </a:extLst>
            </p:cNvPr>
            <p:cNvSpPr/>
            <p:nvPr/>
          </p:nvSpPr>
          <p:spPr bwMode="auto">
            <a:xfrm>
              <a:off x="0" y="-1"/>
              <a:ext cx="12192000" cy="6858001"/>
            </a:xfrm>
            <a:prstGeom prst="rect">
              <a:avLst/>
            </a:prstGeom>
            <a:gradFill flip="none" rotWithShape="1">
              <a:gsLst>
                <a:gs pos="0">
                  <a:srgbClr val="01114F"/>
                </a:gs>
                <a:gs pos="28000">
                  <a:srgbClr val="01114F"/>
                </a:gs>
                <a:gs pos="67000">
                  <a:srgbClr val="080F24"/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</a:endParaRP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BCE0FC7-E0C6-B34D-8412-C1891367B5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60000"/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</p:grp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0E2018E5-6EDD-B448-A8B6-356DD3B03B19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>
              <a:buClr>
                <a:srgbClr val="00EC86"/>
              </a:buClr>
            </a:pPr>
            <a:r>
              <a:rPr lang="en-US" sz="3600" b="0" dirty="0"/>
              <a:t>Custom Cloners</a:t>
            </a:r>
          </a:p>
          <a:p>
            <a:pPr marL="0" indent="0">
              <a:buClr>
                <a:srgbClr val="00EC86"/>
              </a:buClr>
              <a:buNone/>
            </a:pPr>
            <a:endParaRPr lang="en-US" sz="3600" dirty="0"/>
          </a:p>
          <a:p>
            <a:pPr>
              <a:buClr>
                <a:srgbClr val="00EC86"/>
              </a:buClr>
            </a:pPr>
            <a:r>
              <a:rPr lang="en-US" sz="3600" dirty="0"/>
              <a:t>f</a:t>
            </a:r>
            <a:r>
              <a:rPr lang="en-US" sz="3600" b="0" dirty="0"/>
              <a:t>rom </a:t>
            </a:r>
            <a:r>
              <a:rPr lang="en-US" sz="3600" b="0" dirty="0" err="1"/>
              <a:t>arcgis.gis.clone</a:t>
            </a:r>
            <a:r>
              <a:rPr lang="en-US" sz="3600" b="0" dirty="0"/>
              <a:t> import </a:t>
            </a:r>
          </a:p>
          <a:p>
            <a:pPr>
              <a:buClr>
                <a:srgbClr val="00EC86"/>
              </a:buClr>
            </a:pPr>
            <a:r>
              <a:rPr lang="en-US" sz="3600" dirty="0"/>
              <a:t>john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37EE8129-8D57-F74E-8B0E-E92ED4291D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>
              <a:tabLst>
                <a:tab pos="276225" algn="l"/>
              </a:tabLst>
            </a:pPr>
            <a:r>
              <a:rPr lang="en-US" sz="1800" b="0" dirty="0">
                <a:solidFill>
                  <a:srgbClr val="00EC86"/>
                </a:solidFill>
              </a:rPr>
              <a:t>Subhead</a:t>
            </a:r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8202D082-A9B5-F04D-A9BD-E84E58DE5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0" dirty="0"/>
              <a:t>Headline</a:t>
            </a:r>
          </a:p>
        </p:txBody>
      </p:sp>
    </p:spTree>
    <p:extLst>
      <p:ext uri="{BB962C8B-B14F-4D97-AF65-F5344CB8AC3E}">
        <p14:creationId xmlns:p14="http://schemas.microsoft.com/office/powerpoint/2010/main" val="4078345641"/>
      </p:ext>
    </p:extLst>
  </p:cSld>
  <p:clrMapOvr>
    <a:masterClrMapping/>
  </p:clrMapOvr>
  <p:transition spd="med"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AF9CA466-10AB-4845-9955-16B3856841A3}"/>
              </a:ext>
            </a:extLst>
          </p:cNvPr>
          <p:cNvGrpSpPr/>
          <p:nvPr/>
        </p:nvGrpSpPr>
        <p:grpSpPr>
          <a:xfrm>
            <a:off x="0" y="-1"/>
            <a:ext cx="12192000" cy="6858002"/>
            <a:chOff x="0" y="-1"/>
            <a:chExt cx="12192000" cy="685800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28BB0E8-0D91-BF45-BF75-FC20AA298952}"/>
                </a:ext>
              </a:extLst>
            </p:cNvPr>
            <p:cNvSpPr/>
            <p:nvPr/>
          </p:nvSpPr>
          <p:spPr bwMode="auto">
            <a:xfrm>
              <a:off x="0" y="0"/>
              <a:ext cx="12192000" cy="6858001"/>
            </a:xfrm>
            <a:prstGeom prst="rect">
              <a:avLst/>
            </a:prstGeom>
            <a:gradFill flip="none" rotWithShape="1">
              <a:gsLst>
                <a:gs pos="0">
                  <a:srgbClr val="01114F"/>
                </a:gs>
                <a:gs pos="41000">
                  <a:srgbClr val="01114F"/>
                </a:gs>
                <a:gs pos="81000">
                  <a:srgbClr val="080F24"/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20E8C90-50A1-EE49-B6D5-78FC1707501D}"/>
                </a:ext>
              </a:extLst>
            </p:cNvPr>
            <p:cNvSpPr/>
            <p:nvPr/>
          </p:nvSpPr>
          <p:spPr bwMode="auto">
            <a:xfrm>
              <a:off x="0" y="-1"/>
              <a:ext cx="12192000" cy="6858001"/>
            </a:xfrm>
            <a:prstGeom prst="rect">
              <a:avLst/>
            </a:prstGeom>
            <a:gradFill flip="none" rotWithShape="1">
              <a:gsLst>
                <a:gs pos="0">
                  <a:srgbClr val="01114F"/>
                </a:gs>
                <a:gs pos="28000">
                  <a:srgbClr val="01114F"/>
                </a:gs>
                <a:gs pos="67000">
                  <a:srgbClr val="080F24"/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</a:endParaRP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BCE0FC7-E0C6-B34D-8412-C1891367B5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60000"/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</p:grp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0E2018E5-6EDD-B448-A8B6-356DD3B03B19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914400" y="2057401"/>
            <a:ext cx="10369296" cy="1841500"/>
          </a:xfrm>
        </p:spPr>
        <p:txBody>
          <a:bodyPr/>
          <a:lstStyle/>
          <a:p>
            <a:pPr>
              <a:buClr>
                <a:srgbClr val="00EC86"/>
              </a:buClr>
            </a:pPr>
            <a:r>
              <a:rPr lang="en-US" b="0" dirty="0"/>
              <a:t>Work directly with in memory objects so you don’t’ have to write out to disk before adding the content</a:t>
            </a:r>
          </a:p>
          <a:p>
            <a:pPr>
              <a:buClr>
                <a:srgbClr val="00EC86"/>
              </a:buClr>
            </a:pPr>
            <a:r>
              <a:rPr lang="en-US" dirty="0"/>
              <a:t>The `data` parameter for </a:t>
            </a:r>
            <a:r>
              <a:rPr lang="en-US" dirty="0" err="1"/>
              <a:t>ContentManager.add</a:t>
            </a:r>
            <a:r>
              <a:rPr lang="en-US" dirty="0"/>
              <a:t>() (requested at DevSummit)</a:t>
            </a:r>
          </a:p>
          <a:p>
            <a:pPr>
              <a:buClr>
                <a:srgbClr val="00EC86"/>
              </a:buClr>
            </a:pPr>
            <a:endParaRPr lang="en-US" dirty="0"/>
          </a:p>
          <a:p>
            <a:pPr>
              <a:buClr>
                <a:srgbClr val="00EC86"/>
              </a:buClr>
            </a:pPr>
            <a:r>
              <a:rPr lang="en-US" dirty="0"/>
              <a:t>Demo</a:t>
            </a:r>
          </a:p>
          <a:p>
            <a:pPr>
              <a:buClr>
                <a:srgbClr val="00EC86"/>
              </a:buClr>
            </a:pPr>
            <a:endParaRPr lang="en-US" dirty="0"/>
          </a:p>
          <a:p>
            <a:pPr>
              <a:buClr>
                <a:srgbClr val="00EC86"/>
              </a:buClr>
            </a:pPr>
            <a:r>
              <a:rPr lang="en-US" dirty="0" err="1"/>
              <a:t>Nanae</a:t>
            </a:r>
            <a:endParaRPr lang="en-US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37EE8129-8D57-F74E-8B0E-E92ED4291D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4400" y="1399032"/>
            <a:ext cx="10369296" cy="553998"/>
          </a:xfrm>
        </p:spPr>
        <p:txBody>
          <a:bodyPr/>
          <a:lstStyle/>
          <a:p>
            <a:pPr>
              <a:tabLst>
                <a:tab pos="276225" algn="l"/>
              </a:tabLst>
            </a:pPr>
            <a:r>
              <a:rPr lang="en-US" sz="3600" b="0" dirty="0" err="1">
                <a:solidFill>
                  <a:srgbClr val="00EC86"/>
                </a:solidFill>
              </a:rPr>
              <a:t>BytesIO</a:t>
            </a:r>
            <a:r>
              <a:rPr lang="en-US" sz="3600" b="0" dirty="0">
                <a:solidFill>
                  <a:srgbClr val="00EC86"/>
                </a:solidFill>
              </a:rPr>
              <a:t> or </a:t>
            </a:r>
            <a:r>
              <a:rPr lang="en-US" sz="3600" b="0" dirty="0" err="1">
                <a:solidFill>
                  <a:srgbClr val="00EC86"/>
                </a:solidFill>
              </a:rPr>
              <a:t>StringIO</a:t>
            </a:r>
            <a:r>
              <a:rPr lang="en-US" sz="3600" b="0" dirty="0">
                <a:solidFill>
                  <a:srgbClr val="00EC86"/>
                </a:solidFill>
              </a:rPr>
              <a:t> objects</a:t>
            </a:r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8202D082-A9B5-F04D-A9BD-E84E58DE53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200" y="945178"/>
            <a:ext cx="10318496" cy="430887"/>
          </a:xfrm>
        </p:spPr>
        <p:txBody>
          <a:bodyPr/>
          <a:lstStyle/>
          <a:p>
            <a:r>
              <a:rPr lang="en-US" sz="2800" b="0" dirty="0"/>
              <a:t>Add items as</a:t>
            </a:r>
          </a:p>
        </p:txBody>
      </p:sp>
    </p:spTree>
    <p:extLst>
      <p:ext uri="{BB962C8B-B14F-4D97-AF65-F5344CB8AC3E}">
        <p14:creationId xmlns:p14="http://schemas.microsoft.com/office/powerpoint/2010/main" val="1551999047"/>
      </p:ext>
    </p:extLst>
  </p:cSld>
  <p:clrMapOvr>
    <a:masterClrMapping/>
  </p:clrMapOvr>
  <p:transition spd="med"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AF9CA466-10AB-4845-9955-16B3856841A3}"/>
              </a:ext>
            </a:extLst>
          </p:cNvPr>
          <p:cNvGrpSpPr/>
          <p:nvPr/>
        </p:nvGrpSpPr>
        <p:grpSpPr>
          <a:xfrm>
            <a:off x="0" y="-1"/>
            <a:ext cx="12192000" cy="6858002"/>
            <a:chOff x="0" y="-1"/>
            <a:chExt cx="12192000" cy="685800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28BB0E8-0D91-BF45-BF75-FC20AA298952}"/>
                </a:ext>
              </a:extLst>
            </p:cNvPr>
            <p:cNvSpPr/>
            <p:nvPr/>
          </p:nvSpPr>
          <p:spPr bwMode="auto">
            <a:xfrm>
              <a:off x="0" y="0"/>
              <a:ext cx="12192000" cy="6858001"/>
            </a:xfrm>
            <a:prstGeom prst="rect">
              <a:avLst/>
            </a:prstGeom>
            <a:gradFill flip="none" rotWithShape="1">
              <a:gsLst>
                <a:gs pos="0">
                  <a:srgbClr val="01114F"/>
                </a:gs>
                <a:gs pos="41000">
                  <a:srgbClr val="01114F"/>
                </a:gs>
                <a:gs pos="81000">
                  <a:srgbClr val="080F24"/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20E8C90-50A1-EE49-B6D5-78FC1707501D}"/>
                </a:ext>
              </a:extLst>
            </p:cNvPr>
            <p:cNvSpPr/>
            <p:nvPr/>
          </p:nvSpPr>
          <p:spPr bwMode="auto">
            <a:xfrm>
              <a:off x="0" y="-1"/>
              <a:ext cx="12192000" cy="6858001"/>
            </a:xfrm>
            <a:prstGeom prst="rect">
              <a:avLst/>
            </a:prstGeom>
            <a:gradFill flip="none" rotWithShape="1">
              <a:gsLst>
                <a:gs pos="0">
                  <a:srgbClr val="01114F"/>
                </a:gs>
                <a:gs pos="28000">
                  <a:srgbClr val="01114F"/>
                </a:gs>
                <a:gs pos="67000">
                  <a:srgbClr val="080F24"/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</a:endParaRP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BCE0FC7-E0C6-B34D-8412-C1891367B5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60000"/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04563238-20C6-490A-921C-F55494D4C449}"/>
              </a:ext>
            </a:extLst>
          </p:cNvPr>
          <p:cNvSpPr txBox="1"/>
          <p:nvPr/>
        </p:nvSpPr>
        <p:spPr>
          <a:xfrm>
            <a:off x="1132468" y="1304677"/>
            <a:ext cx="6286500" cy="255454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tabLst>
                <a:tab pos="276225" algn="l"/>
              </a:tabLst>
            </a:pPr>
            <a:r>
              <a:rPr lang="en-US" sz="3200" b="0" dirty="0">
                <a:solidFill>
                  <a:srgbClr val="00EC86"/>
                </a:solidFill>
              </a:rPr>
              <a:t>Add Datastore as Item</a:t>
            </a:r>
          </a:p>
          <a:p>
            <a:pPr marL="457200" indent="-457200">
              <a:buFontTx/>
              <a:buChar char="-"/>
              <a:tabLst>
                <a:tab pos="276225" algn="l"/>
              </a:tabLst>
            </a:pPr>
            <a:r>
              <a:rPr lang="en-US" sz="3200" dirty="0">
                <a:solidFill>
                  <a:srgbClr val="00EC86"/>
                </a:solidFill>
              </a:rPr>
              <a:t>Demo folder full of scene layers</a:t>
            </a:r>
          </a:p>
          <a:p>
            <a:pPr marL="457200" indent="-457200">
              <a:buFontTx/>
              <a:buChar char="-"/>
              <a:tabLst>
                <a:tab pos="276225" algn="l"/>
              </a:tabLst>
            </a:pPr>
            <a:endParaRPr lang="en-US" sz="3200" b="0" dirty="0">
              <a:solidFill>
                <a:srgbClr val="00EC86"/>
              </a:solidFill>
            </a:endParaRPr>
          </a:p>
          <a:p>
            <a:pPr marL="457200" indent="-457200">
              <a:buFontTx/>
              <a:buChar char="-"/>
              <a:tabLst>
                <a:tab pos="276225" algn="l"/>
              </a:tabLst>
            </a:pPr>
            <a:r>
              <a:rPr lang="en-US" sz="3200" dirty="0">
                <a:solidFill>
                  <a:srgbClr val="00EC86"/>
                </a:solidFill>
              </a:rPr>
              <a:t>john</a:t>
            </a:r>
            <a:endParaRPr lang="en-US" sz="3200" b="0" dirty="0">
              <a:solidFill>
                <a:srgbClr val="00EC8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3152849"/>
      </p:ext>
    </p:extLst>
  </p:cSld>
  <p:clrMapOvr>
    <a:masterClrMapping/>
  </p:clrMapOvr>
  <p:transition spd="med"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AF9CA466-10AB-4845-9955-16B3856841A3}"/>
              </a:ext>
            </a:extLst>
          </p:cNvPr>
          <p:cNvGrpSpPr/>
          <p:nvPr/>
        </p:nvGrpSpPr>
        <p:grpSpPr>
          <a:xfrm>
            <a:off x="0" y="-1"/>
            <a:ext cx="12192000" cy="6858002"/>
            <a:chOff x="0" y="-1"/>
            <a:chExt cx="12192000" cy="685800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28BB0E8-0D91-BF45-BF75-FC20AA298952}"/>
                </a:ext>
              </a:extLst>
            </p:cNvPr>
            <p:cNvSpPr/>
            <p:nvPr/>
          </p:nvSpPr>
          <p:spPr bwMode="auto">
            <a:xfrm>
              <a:off x="0" y="0"/>
              <a:ext cx="12192000" cy="6858001"/>
            </a:xfrm>
            <a:prstGeom prst="rect">
              <a:avLst/>
            </a:prstGeom>
            <a:gradFill flip="none" rotWithShape="1">
              <a:gsLst>
                <a:gs pos="0">
                  <a:srgbClr val="01114F"/>
                </a:gs>
                <a:gs pos="41000">
                  <a:srgbClr val="01114F"/>
                </a:gs>
                <a:gs pos="81000">
                  <a:srgbClr val="080F24"/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20E8C90-50A1-EE49-B6D5-78FC1707501D}"/>
                </a:ext>
              </a:extLst>
            </p:cNvPr>
            <p:cNvSpPr/>
            <p:nvPr/>
          </p:nvSpPr>
          <p:spPr bwMode="auto">
            <a:xfrm>
              <a:off x="0" y="-1"/>
              <a:ext cx="12192000" cy="6858001"/>
            </a:xfrm>
            <a:prstGeom prst="rect">
              <a:avLst/>
            </a:prstGeom>
            <a:gradFill flip="none" rotWithShape="1">
              <a:gsLst>
                <a:gs pos="0">
                  <a:srgbClr val="01114F"/>
                </a:gs>
                <a:gs pos="28000">
                  <a:srgbClr val="01114F"/>
                </a:gs>
                <a:gs pos="67000">
                  <a:srgbClr val="080F24"/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</a:endParaRP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BCE0FC7-E0C6-B34D-8412-C1891367B5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60000"/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</p:grpSp>
      <p:sp>
        <p:nvSpPr>
          <p:cNvPr id="16" name="Title 15">
            <a:extLst>
              <a:ext uri="{FF2B5EF4-FFF2-40B4-BE49-F238E27FC236}">
                <a16:creationId xmlns:a16="http://schemas.microsoft.com/office/drawing/2014/main" id="{8202D082-A9B5-F04D-A9BD-E84E58DE53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352" y="-240244"/>
            <a:ext cx="10369296" cy="4739759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e</a:t>
            </a:r>
            <a:r>
              <a:rPr lang="en-US" sz="2800" b="0" dirty="0"/>
              <a:t>stimates() property </a:t>
            </a:r>
            <a:r>
              <a:rPr lang="en-US" sz="2800" dirty="0"/>
              <a:t>on </a:t>
            </a:r>
            <a:r>
              <a:rPr lang="en-US" sz="2800" dirty="0" err="1"/>
              <a:t>featurelayers</a:t>
            </a:r>
            <a:br>
              <a:rPr lang="en-US" sz="2800" dirty="0"/>
            </a:br>
            <a:br>
              <a:rPr lang="en-US" sz="2800" dirty="0"/>
            </a:br>
            <a:r>
              <a:rPr lang="en-US" sz="2800" dirty="0"/>
              <a:t>bounding boxes</a:t>
            </a:r>
            <a:br>
              <a:rPr lang="en-US" sz="2800" dirty="0"/>
            </a:br>
            <a:r>
              <a:rPr lang="en-US" sz="2800" dirty="0"/>
              <a:t>counts</a:t>
            </a:r>
            <a:br>
              <a:rPr lang="en-US" sz="2800" dirty="0"/>
            </a:br>
            <a:br>
              <a:rPr lang="en-US" sz="2800" dirty="0"/>
            </a:br>
            <a:r>
              <a:rPr lang="en-US" sz="2800" dirty="0" err="1"/>
              <a:t>Nanae</a:t>
            </a:r>
            <a:br>
              <a:rPr lang="en-US" sz="2800" dirty="0"/>
            </a:br>
            <a:br>
              <a:rPr lang="en-US" sz="2800" dirty="0"/>
            </a:br>
            <a:br>
              <a:rPr lang="en-US" sz="2800" dirty="0"/>
            </a:br>
            <a:br>
              <a:rPr lang="en-US" sz="2800" dirty="0"/>
            </a:br>
            <a:br>
              <a:rPr lang="en-US" sz="2800" dirty="0"/>
            </a:br>
            <a:endParaRPr lang="en-US" sz="2800" b="0" dirty="0"/>
          </a:p>
        </p:txBody>
      </p:sp>
    </p:spTree>
    <p:extLst>
      <p:ext uri="{BB962C8B-B14F-4D97-AF65-F5344CB8AC3E}">
        <p14:creationId xmlns:p14="http://schemas.microsoft.com/office/powerpoint/2010/main" val="1868688225"/>
      </p:ext>
    </p:extLst>
  </p:cSld>
  <p:clrMapOvr>
    <a:masterClrMapping/>
  </p:clrMapOvr>
  <p:transition spd="med"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EF9F74E8-D9FA-604C-BF75-131A52C85E4B}"/>
              </a:ext>
            </a:extLst>
          </p:cNvPr>
          <p:cNvGrpSpPr/>
          <p:nvPr/>
        </p:nvGrpSpPr>
        <p:grpSpPr>
          <a:xfrm>
            <a:off x="0" y="0"/>
            <a:ext cx="12192000" cy="6858001"/>
            <a:chOff x="0" y="0"/>
            <a:chExt cx="12192000" cy="6858001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CF7C7AA-DEEE-DE47-82E8-1B203F974A94}"/>
                </a:ext>
              </a:extLst>
            </p:cNvPr>
            <p:cNvSpPr/>
            <p:nvPr/>
          </p:nvSpPr>
          <p:spPr bwMode="auto">
            <a:xfrm>
              <a:off x="0" y="0"/>
              <a:ext cx="12192000" cy="6858001"/>
            </a:xfrm>
            <a:prstGeom prst="rect">
              <a:avLst/>
            </a:prstGeom>
            <a:gradFill flip="none" rotWithShape="1">
              <a:gsLst>
                <a:gs pos="0">
                  <a:srgbClr val="01114F"/>
                </a:gs>
                <a:gs pos="28000">
                  <a:srgbClr val="01114F"/>
                </a:gs>
                <a:gs pos="67000">
                  <a:srgbClr val="080F24"/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</a:endParaRPr>
            </a:p>
          </p:txBody>
        </p:sp>
        <p:pic>
          <p:nvPicPr>
            <p:cNvPr id="17" name="Picture 16" descr="A picture containing graphical user interface&#10;&#10;Description automatically generated">
              <a:extLst>
                <a:ext uri="{FF2B5EF4-FFF2-40B4-BE49-F238E27FC236}">
                  <a16:creationId xmlns:a16="http://schemas.microsoft.com/office/drawing/2014/main" id="{41F11C67-49EA-B34D-8F5A-4A36D5A202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 amt="61000"/>
            </a:blip>
            <a:srcRect r="47989"/>
            <a:stretch/>
          </p:blipFill>
          <p:spPr>
            <a:xfrm>
              <a:off x="0" y="0"/>
              <a:ext cx="5964371" cy="6450496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FC037533-8F12-9149-A013-DC018BEB5650}"/>
              </a:ext>
            </a:extLst>
          </p:cNvPr>
          <p:cNvGrpSpPr/>
          <p:nvPr/>
        </p:nvGrpSpPr>
        <p:grpSpPr>
          <a:xfrm>
            <a:off x="1511487" y="1660234"/>
            <a:ext cx="9139025" cy="4336701"/>
            <a:chOff x="1511487" y="1660234"/>
            <a:chExt cx="9139025" cy="433670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850C38A-DFEB-6349-94A5-499FEFA6A060}"/>
                </a:ext>
              </a:extLst>
            </p:cNvPr>
            <p:cNvSpPr txBox="1"/>
            <p:nvPr/>
          </p:nvSpPr>
          <p:spPr>
            <a:xfrm>
              <a:off x="1605700" y="1660234"/>
              <a:ext cx="1733298" cy="634695"/>
            </a:xfrm>
            <a:prstGeom prst="rect">
              <a:avLst/>
            </a:prstGeom>
            <a:noFill/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 eaLnBrk="0" hangingPunct="0"/>
              <a:r>
                <a:rPr lang="en-US" sz="1400" dirty="0"/>
                <a:t>Download the Esri Events app and find your event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381F224-72DC-4241-BB75-3F1CF2EA7BE1}"/>
                </a:ext>
              </a:extLst>
            </p:cNvPr>
            <p:cNvSpPr txBox="1"/>
            <p:nvPr/>
          </p:nvSpPr>
          <p:spPr>
            <a:xfrm>
              <a:off x="4011467" y="1660234"/>
              <a:ext cx="1733298" cy="634695"/>
            </a:xfrm>
            <a:prstGeom prst="rect">
              <a:avLst/>
            </a:prstGeom>
            <a:noFill/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 eaLnBrk="0" hangingPunct="0"/>
              <a:r>
                <a:rPr lang="en-US" sz="1400" dirty="0">
                  <a:solidFill>
                    <a:srgbClr val="C3E3F7"/>
                  </a:solidFill>
                </a:rPr>
                <a:t>Select the session you attended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ABEA1C3-E185-194D-A4A0-17D7FB34F4D1}"/>
                </a:ext>
              </a:extLst>
            </p:cNvPr>
            <p:cNvSpPr txBox="1"/>
            <p:nvPr/>
          </p:nvSpPr>
          <p:spPr>
            <a:xfrm>
              <a:off x="6417234" y="1660234"/>
              <a:ext cx="1733298" cy="634695"/>
            </a:xfrm>
            <a:prstGeom prst="rect">
              <a:avLst/>
            </a:prstGeom>
            <a:noFill/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 eaLnBrk="0" hangingPunct="0"/>
              <a:r>
                <a:rPr lang="en-US" sz="1400" dirty="0"/>
                <a:t>Scroll down to “Survey”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2C61F03-0729-9245-855D-63132C33B863}"/>
                </a:ext>
              </a:extLst>
            </p:cNvPr>
            <p:cNvSpPr txBox="1"/>
            <p:nvPr/>
          </p:nvSpPr>
          <p:spPr>
            <a:xfrm>
              <a:off x="8823001" y="1660234"/>
              <a:ext cx="1733298" cy="634695"/>
            </a:xfrm>
            <a:prstGeom prst="rect">
              <a:avLst/>
            </a:prstGeom>
            <a:noFill/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 eaLnBrk="0" hangingPunct="0"/>
              <a:r>
                <a:rPr lang="en-US" sz="1400" dirty="0">
                  <a:solidFill>
                    <a:srgbClr val="C3E3F7"/>
                  </a:solidFill>
                </a:rPr>
                <a:t>Log in to access the survey</a:t>
              </a: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E95F50F2-B02E-8941-8C91-626D3BA0D883}"/>
                </a:ext>
              </a:extLst>
            </p:cNvPr>
            <p:cNvGrpSpPr/>
            <p:nvPr/>
          </p:nvGrpSpPr>
          <p:grpSpPr>
            <a:xfrm>
              <a:off x="3917254" y="2480866"/>
              <a:ext cx="1921724" cy="3516069"/>
              <a:chOff x="3125273" y="2289667"/>
              <a:chExt cx="1745068" cy="3192852"/>
            </a:xfrm>
          </p:grpSpPr>
          <p:pic>
            <p:nvPicPr>
              <p:cNvPr id="12" name="Picture 11" descr="A screenshot of a cell phone&#10;&#10;Description generated with very high confidence">
                <a:extLst>
                  <a:ext uri="{FF2B5EF4-FFF2-40B4-BE49-F238E27FC236}">
                    <a16:creationId xmlns:a16="http://schemas.microsoft.com/office/drawing/2014/main" id="{82BAE032-2B26-DE41-A77A-C598B4D52DF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197021" y="2443993"/>
                <a:ext cx="1607862" cy="2888675"/>
              </a:xfrm>
              <a:prstGeom prst="rect">
                <a:avLst/>
              </a:prstGeom>
            </p:spPr>
          </p:pic>
          <p:pic>
            <p:nvPicPr>
              <p:cNvPr id="13" name="Picture 8">
                <a:extLst>
                  <a:ext uri="{FF2B5EF4-FFF2-40B4-BE49-F238E27FC236}">
                    <a16:creationId xmlns:a16="http://schemas.microsoft.com/office/drawing/2014/main" id="{C7884134-DBB4-B847-9A8D-F25810AEE4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alphaModFix amt="50000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/>
              <a:stretch/>
            </p:blipFill>
            <p:spPr>
              <a:xfrm>
                <a:off x="3125273" y="2289667"/>
                <a:ext cx="1745068" cy="3192852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2068E54C-C8B3-9A4F-AD47-CFAC8BD3280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t="5264" b="11908"/>
              <a:stretch/>
            </p:blipFill>
            <p:spPr>
              <a:xfrm>
                <a:off x="3184457" y="2416320"/>
                <a:ext cx="1627632" cy="2917493"/>
              </a:xfrm>
              <a:prstGeom prst="rect">
                <a:avLst/>
              </a:prstGeom>
            </p:spPr>
          </p:pic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D813EF59-4A51-BB4E-BB9D-E289BD721B77}"/>
                </a:ext>
              </a:extLst>
            </p:cNvPr>
            <p:cNvGrpSpPr/>
            <p:nvPr/>
          </p:nvGrpSpPr>
          <p:grpSpPr>
            <a:xfrm>
              <a:off x="6323021" y="2480866"/>
              <a:ext cx="1921724" cy="3516069"/>
              <a:chOff x="5226240" y="2289667"/>
              <a:chExt cx="1745068" cy="3192852"/>
            </a:xfrm>
          </p:grpSpPr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0F4EDA14-5500-A54D-A0CF-045D632D88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292508" y="2463294"/>
                <a:ext cx="1618488" cy="2878751"/>
              </a:xfrm>
              <a:prstGeom prst="rect">
                <a:avLst/>
              </a:prstGeom>
            </p:spPr>
          </p:pic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A245444C-72F6-E14A-88A4-70F42AFA4637}"/>
                  </a:ext>
                </a:extLst>
              </p:cNvPr>
              <p:cNvSpPr/>
              <p:nvPr/>
            </p:nvSpPr>
            <p:spPr bwMode="auto">
              <a:xfrm>
                <a:off x="5292508" y="2445031"/>
                <a:ext cx="1618488" cy="97438"/>
              </a:xfrm>
              <a:prstGeom prst="rect">
                <a:avLst/>
              </a:prstGeom>
              <a:solidFill>
                <a:srgbClr val="23232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pic>
            <p:nvPicPr>
              <p:cNvPr id="21" name="Picture 8">
                <a:extLst>
                  <a:ext uri="{FF2B5EF4-FFF2-40B4-BE49-F238E27FC236}">
                    <a16:creationId xmlns:a16="http://schemas.microsoft.com/office/drawing/2014/main" id="{72F83291-46D9-2F40-BB40-0949D3FBAC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alphaModFix amt="50000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/>
              <a:stretch/>
            </p:blipFill>
            <p:spPr>
              <a:xfrm>
                <a:off x="5226240" y="2289667"/>
                <a:ext cx="1745068" cy="3192852"/>
              </a:xfrm>
              <a:prstGeom prst="rect">
                <a:avLst/>
              </a:prstGeom>
            </p:spPr>
          </p:pic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B2F083CE-761F-5B44-9D60-E3E9B263286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/>
              <a:srcRect t="5528" b="11593"/>
              <a:stretch/>
            </p:blipFill>
            <p:spPr>
              <a:xfrm>
                <a:off x="5288838" y="2428985"/>
                <a:ext cx="1627632" cy="2919244"/>
              </a:xfrm>
              <a:prstGeom prst="rect">
                <a:avLst/>
              </a:prstGeom>
            </p:spPr>
          </p:pic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535DF100-CBD9-074D-9733-47200FA381A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/>
              <a:srcRect t="5528" b="88481"/>
              <a:stretch/>
            </p:blipFill>
            <p:spPr>
              <a:xfrm>
                <a:off x="5286686" y="2428985"/>
                <a:ext cx="1627632" cy="211014"/>
              </a:xfrm>
              <a:prstGeom prst="rect">
                <a:avLst/>
              </a:prstGeom>
            </p:spPr>
          </p:pic>
        </p:grpSp>
        <p:sp>
          <p:nvSpPr>
            <p:cNvPr id="24" name="Right Arrow 38">
              <a:extLst>
                <a:ext uri="{FF2B5EF4-FFF2-40B4-BE49-F238E27FC236}">
                  <a16:creationId xmlns:a16="http://schemas.microsoft.com/office/drawing/2014/main" id="{7325D5B9-3AFA-3E47-8138-65F8D5447E69}"/>
                </a:ext>
              </a:extLst>
            </p:cNvPr>
            <p:cNvSpPr/>
            <p:nvPr/>
          </p:nvSpPr>
          <p:spPr bwMode="auto">
            <a:xfrm>
              <a:off x="3208835" y="3609539"/>
              <a:ext cx="777941" cy="484727"/>
            </a:xfrm>
            <a:prstGeom prst="rightArrow">
              <a:avLst/>
            </a:prstGeom>
            <a:gradFill flip="none" rotWithShape="1">
              <a:gsLst>
                <a:gs pos="100000">
                  <a:schemeClr val="bg2">
                    <a:lumMod val="20000"/>
                    <a:lumOff val="80000"/>
                  </a:schemeClr>
                </a:gs>
                <a:gs pos="0">
                  <a:schemeClr val="bg2">
                    <a:lumMod val="20000"/>
                    <a:lumOff val="80000"/>
                    <a:alpha val="0"/>
                  </a:schemeClr>
                </a:gs>
              </a:gsLst>
              <a:lin ang="0" scaled="1"/>
              <a:tileRect/>
            </a:gradFill>
            <a:ln>
              <a:noFill/>
              <a:headEnd type="none" w="med" len="med"/>
              <a:tailEnd type="none" w="med" len="med"/>
            </a:ln>
            <a:effectLst>
              <a:outerShdw blurRad="254000" dist="38100" dir="10800000" algn="r" rotWithShape="0">
                <a:schemeClr val="tx1">
                  <a:alpha val="40000"/>
                </a:schemeClr>
              </a:outerShdw>
            </a:effectLst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sp>
          <p:nvSpPr>
            <p:cNvPr id="25" name="Right Arrow 38">
              <a:extLst>
                <a:ext uri="{FF2B5EF4-FFF2-40B4-BE49-F238E27FC236}">
                  <a16:creationId xmlns:a16="http://schemas.microsoft.com/office/drawing/2014/main" id="{D1F45432-308A-FD46-A157-211CA1060763}"/>
                </a:ext>
              </a:extLst>
            </p:cNvPr>
            <p:cNvSpPr/>
            <p:nvPr/>
          </p:nvSpPr>
          <p:spPr bwMode="auto">
            <a:xfrm>
              <a:off x="5609701" y="4327558"/>
              <a:ext cx="777941" cy="484727"/>
            </a:xfrm>
            <a:prstGeom prst="rightArrow">
              <a:avLst/>
            </a:prstGeom>
            <a:gradFill flip="none" rotWithShape="1">
              <a:gsLst>
                <a:gs pos="100000">
                  <a:schemeClr val="bg2">
                    <a:lumMod val="20000"/>
                    <a:lumOff val="80000"/>
                  </a:schemeClr>
                </a:gs>
                <a:gs pos="0">
                  <a:schemeClr val="bg2">
                    <a:lumMod val="20000"/>
                    <a:lumOff val="80000"/>
                    <a:alpha val="0"/>
                  </a:schemeClr>
                </a:gs>
              </a:gsLst>
              <a:lin ang="0" scaled="1"/>
              <a:tileRect/>
            </a:gradFill>
            <a:ln>
              <a:noFill/>
              <a:headEnd type="none" w="med" len="med"/>
              <a:tailEnd type="none" w="med" len="med"/>
            </a:ln>
            <a:effectLst>
              <a:outerShdw blurRad="254000" dist="38100" dir="10800000" algn="r" rotWithShape="0">
                <a:schemeClr val="tx1">
                  <a:alpha val="40000"/>
                </a:schemeClr>
              </a:outerShdw>
            </a:effectLst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sp>
          <p:nvSpPr>
            <p:cNvPr id="26" name="Right Arrow 38">
              <a:extLst>
                <a:ext uri="{FF2B5EF4-FFF2-40B4-BE49-F238E27FC236}">
                  <a16:creationId xmlns:a16="http://schemas.microsoft.com/office/drawing/2014/main" id="{54874BB2-3872-7441-8F1A-21BE13B6AB72}"/>
                </a:ext>
              </a:extLst>
            </p:cNvPr>
            <p:cNvSpPr/>
            <p:nvPr/>
          </p:nvSpPr>
          <p:spPr bwMode="auto">
            <a:xfrm>
              <a:off x="7935728" y="4327558"/>
              <a:ext cx="777941" cy="484727"/>
            </a:xfrm>
            <a:prstGeom prst="rightArrow">
              <a:avLst/>
            </a:prstGeom>
            <a:gradFill flip="none" rotWithShape="1">
              <a:gsLst>
                <a:gs pos="100000">
                  <a:schemeClr val="bg2">
                    <a:lumMod val="20000"/>
                    <a:lumOff val="80000"/>
                  </a:schemeClr>
                </a:gs>
                <a:gs pos="0">
                  <a:schemeClr val="bg2">
                    <a:lumMod val="20000"/>
                    <a:lumOff val="80000"/>
                    <a:alpha val="0"/>
                  </a:schemeClr>
                </a:gs>
              </a:gsLst>
              <a:lin ang="0" scaled="1"/>
              <a:tileRect/>
            </a:gradFill>
            <a:ln>
              <a:noFill/>
              <a:headEnd type="none" w="med" len="med"/>
              <a:tailEnd type="none" w="med" len="med"/>
            </a:ln>
            <a:effectLst>
              <a:outerShdw blurRad="254000" dist="38100" dir="10800000" algn="r" rotWithShape="0">
                <a:schemeClr val="tx1">
                  <a:alpha val="40000"/>
                </a:schemeClr>
              </a:outerShdw>
            </a:effectLst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7B09CCB2-AEFA-EF4B-8AE5-DFD06235A12F}"/>
                </a:ext>
              </a:extLst>
            </p:cNvPr>
            <p:cNvGrpSpPr/>
            <p:nvPr/>
          </p:nvGrpSpPr>
          <p:grpSpPr>
            <a:xfrm>
              <a:off x="8728788" y="2480866"/>
              <a:ext cx="1921724" cy="3516069"/>
              <a:chOff x="8728788" y="2289666"/>
              <a:chExt cx="1921724" cy="3516069"/>
            </a:xfrm>
          </p:grpSpPr>
          <p:pic>
            <p:nvPicPr>
              <p:cNvPr id="28" name="Picture 8">
                <a:extLst>
                  <a:ext uri="{FF2B5EF4-FFF2-40B4-BE49-F238E27FC236}">
                    <a16:creationId xmlns:a16="http://schemas.microsoft.com/office/drawing/2014/main" id="{ED94FC9A-361F-E542-80E7-EE83F10342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alphaModFix amt="50000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/>
              <a:stretch/>
            </p:blipFill>
            <p:spPr>
              <a:xfrm>
                <a:off x="8728788" y="2289666"/>
                <a:ext cx="1921724" cy="3516069"/>
              </a:xfrm>
              <a:prstGeom prst="rect">
                <a:avLst/>
              </a:prstGeom>
            </p:spPr>
          </p:pic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AE96365D-2F2E-F145-9AEC-B04A2C49EC98}"/>
                  </a:ext>
                </a:extLst>
              </p:cNvPr>
              <p:cNvGrpSpPr/>
              <p:nvPr/>
            </p:nvGrpSpPr>
            <p:grpSpPr>
              <a:xfrm>
                <a:off x="8795989" y="2443515"/>
                <a:ext cx="1801368" cy="3214334"/>
                <a:chOff x="8795989" y="2443515"/>
                <a:chExt cx="1801368" cy="3214334"/>
              </a:xfrm>
            </p:grpSpPr>
            <p:pic>
              <p:nvPicPr>
                <p:cNvPr id="30" name="Picture 29">
                  <a:extLst>
                    <a:ext uri="{FF2B5EF4-FFF2-40B4-BE49-F238E27FC236}">
                      <a16:creationId xmlns:a16="http://schemas.microsoft.com/office/drawing/2014/main" id="{03A02BF9-8C1C-C945-94E0-B8B7B3A0578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/>
                <a:srcRect t="5776" b="89445"/>
                <a:stretch/>
              </p:blipFill>
              <p:spPr>
                <a:xfrm>
                  <a:off x="8795989" y="2443515"/>
                  <a:ext cx="1801368" cy="186411"/>
                </a:xfrm>
                <a:prstGeom prst="rect">
                  <a:avLst/>
                </a:prstGeom>
              </p:spPr>
            </p:pic>
            <p:pic>
              <p:nvPicPr>
                <p:cNvPr id="31" name="Picture 30">
                  <a:extLst>
                    <a:ext uri="{FF2B5EF4-FFF2-40B4-BE49-F238E27FC236}">
                      <a16:creationId xmlns:a16="http://schemas.microsoft.com/office/drawing/2014/main" id="{2021EAAF-504B-F242-96B1-8415531BBD3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1"/>
                <a:srcRect t="21917" b="493"/>
                <a:stretch/>
              </p:blipFill>
              <p:spPr>
                <a:xfrm>
                  <a:off x="8795990" y="2635248"/>
                  <a:ext cx="1799083" cy="302260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91B469A5-7119-2C47-A3F3-564E7B700B6A}"/>
                </a:ext>
              </a:extLst>
            </p:cNvPr>
            <p:cNvGrpSpPr/>
            <p:nvPr/>
          </p:nvGrpSpPr>
          <p:grpSpPr>
            <a:xfrm>
              <a:off x="1511487" y="2480866"/>
              <a:ext cx="1921724" cy="3516069"/>
              <a:chOff x="1511487" y="2289666"/>
              <a:chExt cx="1921724" cy="3516069"/>
            </a:xfrm>
          </p:grpSpPr>
          <p:pic>
            <p:nvPicPr>
              <p:cNvPr id="33" name="Picture 8">
                <a:extLst>
                  <a:ext uri="{FF2B5EF4-FFF2-40B4-BE49-F238E27FC236}">
                    <a16:creationId xmlns:a16="http://schemas.microsoft.com/office/drawing/2014/main" id="{1BB21591-AE0C-3742-A944-98DACB66526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alphaModFix amt="50000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/>
              <a:stretch/>
            </p:blipFill>
            <p:spPr>
              <a:xfrm>
                <a:off x="1511487" y="2289666"/>
                <a:ext cx="1921724" cy="3516069"/>
              </a:xfrm>
              <a:prstGeom prst="rect">
                <a:avLst/>
              </a:prstGeom>
            </p:spPr>
          </p:pic>
          <p:pic>
            <p:nvPicPr>
              <p:cNvPr id="34" name="Picture 33">
                <a:extLst>
                  <a:ext uri="{FF2B5EF4-FFF2-40B4-BE49-F238E27FC236}">
                    <a16:creationId xmlns:a16="http://schemas.microsoft.com/office/drawing/2014/main" id="{FBC2D592-CDE5-3D45-8854-33F318214AE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/>
              <a:srcRect t="4161" b="12904"/>
              <a:stretch/>
            </p:blipFill>
            <p:spPr>
              <a:xfrm>
                <a:off x="1574581" y="2431279"/>
                <a:ext cx="1785525" cy="3204672"/>
              </a:xfrm>
              <a:prstGeom prst="rect">
                <a:avLst/>
              </a:prstGeom>
            </p:spPr>
          </p:pic>
        </p:grpSp>
      </p:grpSp>
      <p:sp>
        <p:nvSpPr>
          <p:cNvPr id="35" name="Title 2">
            <a:extLst>
              <a:ext uri="{FF2B5EF4-FFF2-40B4-BE49-F238E27FC236}">
                <a16:creationId xmlns:a16="http://schemas.microsoft.com/office/drawing/2014/main" id="{D0EDFF76-F4F1-A34E-9DBE-9B61D5A3B7D0}"/>
              </a:ext>
            </a:extLst>
          </p:cNvPr>
          <p:cNvSpPr txBox="1">
            <a:spLocks/>
          </p:cNvSpPr>
          <p:nvPr/>
        </p:nvSpPr>
        <p:spPr>
          <a:xfrm>
            <a:off x="914400" y="813569"/>
            <a:ext cx="10369296" cy="461665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000" b="0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 algn="ctr"/>
            <a:r>
              <a:rPr lang="en-US" dirty="0"/>
              <a:t>Please Share Your Feedback in the App</a:t>
            </a:r>
          </a:p>
        </p:txBody>
      </p:sp>
      <p:pic>
        <p:nvPicPr>
          <p:cNvPr id="36" name="Picture 35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6CE3CB30-3726-F743-AA20-B0CF1E356A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750"/>
          <a:stretch/>
        </p:blipFill>
        <p:spPr>
          <a:xfrm>
            <a:off x="6989068" y="1147464"/>
            <a:ext cx="5202932" cy="5710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688628"/>
      </p:ext>
    </p:extLst>
  </p:cSld>
  <p:clrMapOvr>
    <a:masterClrMapping/>
  </p:clrMapOvr>
  <p:transition spd="med"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60BEF217-0FE0-A742-8673-2A7AA7301D3B}"/>
              </a:ext>
            </a:extLst>
          </p:cNvPr>
          <p:cNvGrpSpPr/>
          <p:nvPr/>
        </p:nvGrpSpPr>
        <p:grpSpPr>
          <a:xfrm>
            <a:off x="0" y="-1"/>
            <a:ext cx="12192000" cy="6867664"/>
            <a:chOff x="0" y="-1"/>
            <a:chExt cx="12192000" cy="6867664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5D46C39-C73E-8341-BE4D-A6FE06831440}"/>
                </a:ext>
              </a:extLst>
            </p:cNvPr>
            <p:cNvSpPr/>
            <p:nvPr/>
          </p:nvSpPr>
          <p:spPr bwMode="auto">
            <a:xfrm>
              <a:off x="0" y="0"/>
              <a:ext cx="12192000" cy="6858001"/>
            </a:xfrm>
            <a:prstGeom prst="rect">
              <a:avLst/>
            </a:prstGeom>
            <a:gradFill flip="none" rotWithShape="1">
              <a:gsLst>
                <a:gs pos="0">
                  <a:srgbClr val="01114F"/>
                </a:gs>
                <a:gs pos="28000">
                  <a:srgbClr val="01114F"/>
                </a:gs>
                <a:gs pos="67000">
                  <a:srgbClr val="080F24"/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7736CB9-A2A0-724A-AA73-BE36AA32FD84}"/>
                </a:ext>
              </a:extLst>
            </p:cNvPr>
            <p:cNvSpPr/>
            <p:nvPr/>
          </p:nvSpPr>
          <p:spPr bwMode="auto">
            <a:xfrm>
              <a:off x="0" y="9662"/>
              <a:ext cx="12192000" cy="6858001"/>
            </a:xfrm>
            <a:prstGeom prst="rect">
              <a:avLst/>
            </a:prstGeom>
            <a:gradFill flip="none" rotWithShape="1">
              <a:gsLst>
                <a:gs pos="40000">
                  <a:srgbClr val="0B1A38">
                    <a:alpha val="0"/>
                  </a:srgbClr>
                </a:gs>
                <a:gs pos="0">
                  <a:srgbClr val="080F24">
                    <a:alpha val="85980"/>
                  </a:srgbClr>
                </a:gs>
              </a:gsLst>
              <a:lin ang="168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5FF3ADB-E582-7D42-AFF2-83EC15BAFDAE}"/>
                </a:ext>
              </a:extLst>
            </p:cNvPr>
            <p:cNvSpPr/>
            <p:nvPr/>
          </p:nvSpPr>
          <p:spPr bwMode="auto">
            <a:xfrm>
              <a:off x="0" y="-1"/>
              <a:ext cx="12192000" cy="6858001"/>
            </a:xfrm>
            <a:prstGeom prst="rect">
              <a:avLst/>
            </a:prstGeom>
            <a:gradFill flip="none" rotWithShape="1">
              <a:gsLst>
                <a:gs pos="46000">
                  <a:srgbClr val="0B1A38">
                    <a:alpha val="0"/>
                  </a:srgbClr>
                </a:gs>
                <a:gs pos="7000">
                  <a:srgbClr val="080F24">
                    <a:alpha val="85980"/>
                  </a:srgbClr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</a:endParaRPr>
            </a:p>
          </p:txBody>
        </p:sp>
        <p:pic>
          <p:nvPicPr>
            <p:cNvPr id="23" name="Picture 22" descr="Background pattern&#10;&#10;Description automatically generated">
              <a:extLst>
                <a:ext uri="{FF2B5EF4-FFF2-40B4-BE49-F238E27FC236}">
                  <a16:creationId xmlns:a16="http://schemas.microsoft.com/office/drawing/2014/main" id="{F13A02E3-35ED-BA41-BBE5-8ADB01E23AE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34000"/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19" name="Picture 18" descr="Background pattern&#10;&#10;Description automatically generated">
              <a:extLst>
                <a:ext uri="{FF2B5EF4-FFF2-40B4-BE49-F238E27FC236}">
                  <a16:creationId xmlns:a16="http://schemas.microsoft.com/office/drawing/2014/main" id="{68EC4E4F-3D60-F044-A5A1-A5FAEBA9C1E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58C3CC2-2836-8540-82C2-551689D3743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642763" y="2670486"/>
              <a:ext cx="4906474" cy="1517028"/>
            </a:xfrm>
            <a:prstGeom prst="rect">
              <a:avLst/>
            </a:prstGeom>
          </p:spPr>
        </p:pic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AD48158A-2CC7-B347-B5D6-B3552870633B}"/>
                </a:ext>
              </a:extLst>
            </p:cNvPr>
            <p:cNvSpPr/>
            <p:nvPr/>
          </p:nvSpPr>
          <p:spPr>
            <a:xfrm>
              <a:off x="2108384" y="6402195"/>
              <a:ext cx="3923608" cy="25288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050" dirty="0">
                  <a:solidFill>
                    <a:schemeClr val="tx1">
                      <a:alpha val="60000"/>
                    </a:schemeClr>
                  </a:solidFill>
                </a:rPr>
                <a:t>Copyright © 2022 Esri. All rights reserved.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68532563"/>
      </p:ext>
    </p:extLst>
  </p:cSld>
  <p:clrMapOvr>
    <a:masterClrMapping/>
  </p:clrMapOvr>
  <p:transition spd="med"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05B37E60-D63E-5B49-9924-36771DDDE56E}"/>
              </a:ext>
            </a:extLst>
          </p:cNvPr>
          <p:cNvGrpSpPr/>
          <p:nvPr/>
        </p:nvGrpSpPr>
        <p:grpSpPr>
          <a:xfrm>
            <a:off x="0" y="-1"/>
            <a:ext cx="12192000" cy="6858002"/>
            <a:chOff x="0" y="-1"/>
            <a:chExt cx="12192000" cy="6858002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E04D4E3-6A10-FA40-8B2E-0950CDE416F5}"/>
                </a:ext>
              </a:extLst>
            </p:cNvPr>
            <p:cNvSpPr/>
            <p:nvPr/>
          </p:nvSpPr>
          <p:spPr bwMode="auto">
            <a:xfrm>
              <a:off x="0" y="-1"/>
              <a:ext cx="12192000" cy="6858001"/>
            </a:xfrm>
            <a:prstGeom prst="rect">
              <a:avLst/>
            </a:prstGeom>
            <a:gradFill flip="none" rotWithShape="1">
              <a:gsLst>
                <a:gs pos="68000">
                  <a:srgbClr val="0B1A38">
                    <a:alpha val="0"/>
                  </a:srgbClr>
                </a:gs>
                <a:gs pos="100000">
                  <a:srgbClr val="080F24">
                    <a:alpha val="85980"/>
                  </a:srgbClr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C5283A1-AB2C-AE47-9C3F-300748917555}"/>
                </a:ext>
              </a:extLst>
            </p:cNvPr>
            <p:cNvSpPr/>
            <p:nvPr/>
          </p:nvSpPr>
          <p:spPr bwMode="auto">
            <a:xfrm>
              <a:off x="0" y="0"/>
              <a:ext cx="12192000" cy="6858001"/>
            </a:xfrm>
            <a:prstGeom prst="rect">
              <a:avLst/>
            </a:prstGeom>
            <a:gradFill flip="none" rotWithShape="1">
              <a:gsLst>
                <a:gs pos="0">
                  <a:srgbClr val="01114F"/>
                </a:gs>
                <a:gs pos="28000">
                  <a:srgbClr val="01114F"/>
                </a:gs>
                <a:gs pos="67000">
                  <a:srgbClr val="080F24"/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</a:endParaRPr>
            </a:p>
          </p:txBody>
        </p:sp>
        <p:pic>
          <p:nvPicPr>
            <p:cNvPr id="14" name="Picture 13" descr="A screenshot of a video game&#10;&#10;Description automatically generated">
              <a:extLst>
                <a:ext uri="{FF2B5EF4-FFF2-40B4-BE49-F238E27FC236}">
                  <a16:creationId xmlns:a16="http://schemas.microsoft.com/office/drawing/2014/main" id="{B94452B5-C579-294C-8F58-3D5089D0AA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2500"/>
            <a:stretch/>
          </p:blipFill>
          <p:spPr>
            <a:xfrm>
              <a:off x="2743200" y="0"/>
              <a:ext cx="9448800" cy="6858000"/>
            </a:xfrm>
            <a:prstGeom prst="rect">
              <a:avLst/>
            </a:prstGeom>
          </p:spPr>
        </p:pic>
        <p:sp>
          <p:nvSpPr>
            <p:cNvPr id="90" name="DEV 2022">
              <a:extLst>
                <a:ext uri="{FF2B5EF4-FFF2-40B4-BE49-F238E27FC236}">
                  <a16:creationId xmlns:a16="http://schemas.microsoft.com/office/drawing/2014/main" id="{2E9B2769-9AC6-4F49-9068-89159E6DB466}"/>
                </a:ext>
              </a:extLst>
            </p:cNvPr>
            <p:cNvSpPr txBox="1">
              <a:spLocks/>
            </p:cNvSpPr>
            <p:nvPr/>
          </p:nvSpPr>
          <p:spPr bwMode="white">
            <a:xfrm>
              <a:off x="1362073" y="6034895"/>
              <a:ext cx="4329425" cy="606772"/>
            </a:xfrm>
            <a:prstGeom prst="rect">
              <a:avLst/>
            </a:prstGeom>
            <a:noFill/>
          </p:spPr>
          <p:txBody>
            <a:bodyPr vert="horz" lIns="0" tIns="0" rIns="0" bIns="0" rtlCol="0">
              <a:noAutofit/>
            </a:bodyPr>
            <a:lstStyle>
              <a:lvl1pPr marL="0" indent="0" algn="ctr" defTabSz="4572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Arial"/>
                <a:buNone/>
                <a:defRPr sz="2000" b="0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1pPr>
              <a:lvl2pPr marL="457200" indent="0" algn="ctr" defTabSz="4572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None/>
                <a:defRPr sz="1800" b="1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Arial"/>
                </a:defRPr>
              </a:lvl2pPr>
              <a:lvl3pPr marL="914400" indent="0" algn="ctr" defTabSz="4572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None/>
                <a:defRPr sz="1600" b="1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Arial"/>
                </a:defRPr>
              </a:lvl3pPr>
              <a:lvl4pPr marL="1371600" indent="0" algn="ctr" defTabSz="457200" rtl="0" eaLnBrk="1" latinLnBrk="0" hangingPunct="1">
                <a:lnSpc>
                  <a:spcPts val="18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None/>
                <a:defRPr sz="1400" b="1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Arial"/>
                </a:defRPr>
              </a:lvl4pPr>
              <a:lvl5pPr marL="1828800" indent="0" algn="ctr" defTabSz="457200" rtl="0" eaLnBrk="1" latinLnBrk="0" hangingPunct="1">
                <a:lnSpc>
                  <a:spcPts val="19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None/>
                <a:defRPr lang="en-US" sz="1400" b="1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Arial"/>
                </a:defRPr>
              </a:lvl5pPr>
              <a:lvl6pPr marL="2286000" indent="0" algn="ctr" defTabSz="401638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None/>
                <a:tabLst>
                  <a:tab pos="1484313" algn="l"/>
                </a:tabLst>
                <a:defRPr sz="1400" b="1" kern="1200">
                  <a:solidFill>
                    <a:schemeClr val="tx1">
                      <a:tint val="75000"/>
                    </a:schemeClr>
                  </a:solidFill>
                  <a:latin typeface="Arial"/>
                  <a:ea typeface="+mn-ea"/>
                  <a:cs typeface="Arial"/>
                </a:defRPr>
              </a:lvl6pPr>
              <a:lvl7pPr marL="2743200" indent="0" algn="ctr" defTabSz="457200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None/>
                <a:defRPr sz="1400" b="1" kern="1200">
                  <a:solidFill>
                    <a:schemeClr val="tx1">
                      <a:tint val="75000"/>
                    </a:schemeClr>
                  </a:solidFill>
                  <a:latin typeface="Arial"/>
                  <a:ea typeface="+mn-ea"/>
                  <a:cs typeface="Arial"/>
                </a:defRPr>
              </a:lvl7pPr>
              <a:lvl8pPr marL="3200400" indent="0" algn="ctr" defTabSz="457200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None/>
                <a:defRPr sz="1400" b="1" kern="1200">
                  <a:solidFill>
                    <a:schemeClr val="tx1">
                      <a:tint val="75000"/>
                    </a:schemeClr>
                  </a:solidFill>
                  <a:latin typeface="Arial"/>
                  <a:ea typeface="+mn-ea"/>
                  <a:cs typeface="Arial"/>
                </a:defRPr>
              </a:lvl8pPr>
              <a:lvl9pPr marL="3657600" indent="0" algn="ctr" defTabSz="457200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None/>
                <a:defRPr sz="1400" b="1" kern="1200">
                  <a:solidFill>
                    <a:schemeClr val="tx1">
                      <a:tint val="75000"/>
                    </a:schemeClr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pPr algn="l">
                <a:lnSpc>
                  <a:spcPct val="90000"/>
                </a:lnSpc>
                <a:spcAft>
                  <a:spcPts val="0"/>
                </a:spcAft>
              </a:pPr>
              <a:r>
                <a:rPr lang="en-US" sz="1600" b="1" i="1" dirty="0">
                  <a:solidFill>
                    <a:srgbClr val="C3E3F7">
                      <a:alpha val="50000"/>
                    </a:srgbClr>
                  </a:solidFill>
                </a:rPr>
                <a:t>2022 ESRI DEVELOPER SUMMIT</a:t>
              </a:r>
              <a:endParaRPr lang="en-US" sz="1600" i="1" dirty="0">
                <a:solidFill>
                  <a:srgbClr val="C3E3F7">
                    <a:alpha val="50000"/>
                  </a:srgbClr>
                </a:solidFill>
              </a:endParaRPr>
            </a:p>
          </p:txBody>
        </p: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E3AFC92E-593E-8240-BD21-2E5955FC390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alphaModFix amt="5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22484" y="654271"/>
              <a:ext cx="2007343" cy="620648"/>
            </a:xfrm>
            <a:prstGeom prst="rect">
              <a:avLst/>
            </a:prstGeom>
          </p:spPr>
        </p:pic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2B34C910-E2D3-6A4B-8541-EC7FBFBB1F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1601" y="3420036"/>
            <a:ext cx="5486400" cy="490333"/>
          </a:xfrm>
        </p:spPr>
        <p:txBody>
          <a:bodyPr/>
          <a:lstStyle/>
          <a:p>
            <a:pPr marR="0" lvl="0" algn="l" fontAlgn="auto">
              <a:spcBef>
                <a:spcPts val="0"/>
              </a:spcBef>
              <a:spcAft>
                <a:spcPts val="0"/>
              </a:spcAft>
              <a:buClr>
                <a:srgbClr val="00B9F2">
                  <a:lumMod val="60000"/>
                  <a:lumOff val="40000"/>
                </a:srgbClr>
              </a:buClr>
              <a:tabLst>
                <a:tab pos="276225" algn="l"/>
              </a:tabLst>
              <a:defRPr/>
            </a:pPr>
            <a:r>
              <a:rPr lang="en-US" sz="1800" dirty="0">
                <a:solidFill>
                  <a:srgbClr val="00EC86"/>
                </a:solidFill>
                <a:latin typeface="Arial"/>
                <a:ea typeface="ＭＳ Ｐゴシック"/>
              </a:rPr>
              <a:t>Presenter Names</a:t>
            </a:r>
          </a:p>
          <a:p>
            <a:pPr algn="l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09638F-DBE3-6B45-ADEA-DC27A90276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60511" y="2460325"/>
            <a:ext cx="6397142" cy="914400"/>
          </a:xfrm>
        </p:spPr>
        <p:txBody>
          <a:bodyPr/>
          <a:lstStyle/>
          <a:p>
            <a:pPr algn="l"/>
            <a:r>
              <a:rPr lang="en-US" sz="3800" dirty="0">
                <a:solidFill>
                  <a:prstClr val="white"/>
                </a:solidFill>
                <a:latin typeface="Arial"/>
                <a:ea typeface="ＭＳ Ｐゴシック"/>
              </a:rPr>
              <a:t>Presentation Title </a:t>
            </a:r>
            <a:endParaRPr lang="en-US" sz="3800" dirty="0"/>
          </a:p>
        </p:txBody>
      </p:sp>
    </p:spTree>
    <p:extLst>
      <p:ext uri="{BB962C8B-B14F-4D97-AF65-F5344CB8AC3E}">
        <p14:creationId xmlns:p14="http://schemas.microsoft.com/office/powerpoint/2010/main" val="1001956402"/>
      </p:ext>
    </p:extLst>
  </p:cSld>
  <p:clrMapOvr>
    <a:masterClrMapping/>
  </p:clrMapOvr>
  <p:transition spd="med"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AF9CA466-10AB-4845-9955-16B3856841A3}"/>
              </a:ext>
            </a:extLst>
          </p:cNvPr>
          <p:cNvGrpSpPr/>
          <p:nvPr/>
        </p:nvGrpSpPr>
        <p:grpSpPr>
          <a:xfrm>
            <a:off x="0" y="-1"/>
            <a:ext cx="12192000" cy="6858002"/>
            <a:chOff x="0" y="-1"/>
            <a:chExt cx="12192000" cy="685800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28BB0E8-0D91-BF45-BF75-FC20AA298952}"/>
                </a:ext>
              </a:extLst>
            </p:cNvPr>
            <p:cNvSpPr/>
            <p:nvPr/>
          </p:nvSpPr>
          <p:spPr bwMode="auto">
            <a:xfrm>
              <a:off x="0" y="0"/>
              <a:ext cx="12192000" cy="6858001"/>
            </a:xfrm>
            <a:prstGeom prst="rect">
              <a:avLst/>
            </a:prstGeom>
            <a:gradFill flip="none" rotWithShape="1">
              <a:gsLst>
                <a:gs pos="0">
                  <a:srgbClr val="01114F"/>
                </a:gs>
                <a:gs pos="41000">
                  <a:srgbClr val="01114F"/>
                </a:gs>
                <a:gs pos="81000">
                  <a:srgbClr val="080F24"/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20E8C90-50A1-EE49-B6D5-78FC1707501D}"/>
                </a:ext>
              </a:extLst>
            </p:cNvPr>
            <p:cNvSpPr/>
            <p:nvPr/>
          </p:nvSpPr>
          <p:spPr bwMode="auto">
            <a:xfrm>
              <a:off x="0" y="-1"/>
              <a:ext cx="12192000" cy="6858001"/>
            </a:xfrm>
            <a:prstGeom prst="rect">
              <a:avLst/>
            </a:prstGeom>
            <a:gradFill flip="none" rotWithShape="1">
              <a:gsLst>
                <a:gs pos="0">
                  <a:srgbClr val="01114F"/>
                </a:gs>
                <a:gs pos="28000">
                  <a:srgbClr val="01114F"/>
                </a:gs>
                <a:gs pos="67000">
                  <a:srgbClr val="080F24"/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</a:endParaRP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BCE0FC7-E0C6-B34D-8412-C1891367B5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60000"/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</p:grp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0E2018E5-6EDD-B448-A8B6-356DD3B03B19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>
              <a:buClr>
                <a:srgbClr val="00EC86"/>
              </a:buClr>
            </a:pPr>
            <a:r>
              <a:rPr lang="en-US" b="0" dirty="0"/>
              <a:t>Bullets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37EE8129-8D57-F74E-8B0E-E92ED4291D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>
              <a:tabLst>
                <a:tab pos="276225" algn="l"/>
              </a:tabLst>
            </a:pPr>
            <a:r>
              <a:rPr lang="en-US" sz="1800" b="0" dirty="0">
                <a:solidFill>
                  <a:srgbClr val="00EC86"/>
                </a:solidFill>
              </a:rPr>
              <a:t>Subhead</a:t>
            </a:r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8202D082-A9B5-F04D-A9BD-E84E58DE5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0" dirty="0"/>
              <a:t>Headline</a:t>
            </a:r>
          </a:p>
        </p:txBody>
      </p:sp>
    </p:spTree>
    <p:extLst>
      <p:ext uri="{BB962C8B-B14F-4D97-AF65-F5344CB8AC3E}">
        <p14:creationId xmlns:p14="http://schemas.microsoft.com/office/powerpoint/2010/main" val="208633477"/>
      </p:ext>
    </p:extLst>
  </p:cSld>
  <p:clrMapOvr>
    <a:masterClrMapping/>
  </p:clrMapOvr>
  <p:transition spd="med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E648AA1-E8A2-0144-90A7-A8C8AE71A274}"/>
              </a:ext>
            </a:extLst>
          </p:cNvPr>
          <p:cNvSpPr/>
          <p:nvPr/>
        </p:nvSpPr>
        <p:spPr bwMode="auto">
          <a:xfrm>
            <a:off x="1" y="9144"/>
            <a:ext cx="12191999" cy="6858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>
              <a:solidFill>
                <a:srgbClr val="000000"/>
              </a:solidFill>
              <a:latin typeface="Avenir LT Std 55 Roman" panose="020B0503020203020204" pitchFamily="34" charset="0"/>
              <a:ea typeface="ＭＳ Ｐゴシック" pitchFamily="16" charset="-128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28EC475-D3EA-DF41-9847-5220BEFD3D2F}"/>
              </a:ext>
            </a:extLst>
          </p:cNvPr>
          <p:cNvSpPr/>
          <p:nvPr/>
        </p:nvSpPr>
        <p:spPr bwMode="auto">
          <a:xfrm flipH="1">
            <a:off x="-4359" y="0"/>
            <a:ext cx="12197010" cy="1006616"/>
          </a:xfrm>
          <a:prstGeom prst="rect">
            <a:avLst/>
          </a:prstGeom>
          <a:solidFill>
            <a:srgbClr val="31340A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000000"/>
                </a:solidFill>
                <a:latin typeface="Avenir LT Std 55 Roman" panose="020B0503020203020204" pitchFamily="34" charset="0"/>
                <a:ea typeface="ＭＳ Ｐゴシック" pitchFamily="16" charset="-128"/>
                <a:cs typeface="ＭＳ Ｐゴシック" pitchFamily="-97" charset="-128"/>
              </a:rPr>
              <a:t> 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5D5B4F2-644B-B143-8128-031C52FED4E8}"/>
              </a:ext>
            </a:extLst>
          </p:cNvPr>
          <p:cNvSpPr txBox="1">
            <a:spLocks/>
          </p:cNvSpPr>
          <p:nvPr/>
        </p:nvSpPr>
        <p:spPr>
          <a:xfrm>
            <a:off x="685800" y="457200"/>
            <a:ext cx="10826496" cy="369332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000" b="0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 marL="15875" algn="ctr">
              <a:lnSpc>
                <a:spcPts val="2400"/>
              </a:lnSpc>
              <a:spcBef>
                <a:spcPts val="1200"/>
              </a:spcBef>
            </a:pPr>
            <a:r>
              <a:rPr lang="en-US" sz="2800" spc="250">
                <a:solidFill>
                  <a:srgbClr val="909011"/>
                </a:solidFill>
              </a:rPr>
              <a:t>&gt;&gt;&gt;&gt;&gt;</a:t>
            </a:r>
            <a:r>
              <a:rPr lang="en-US" sz="2800" spc="100">
                <a:ea typeface="Avenir LT Std 45 Book" charset="0"/>
                <a:cs typeface="Avenir LT Std 45 Book" charset="0"/>
              </a:rPr>
              <a:t>  Before You Begin  </a:t>
            </a:r>
            <a:r>
              <a:rPr lang="en-US" sz="2800" spc="250">
                <a:solidFill>
                  <a:srgbClr val="909011"/>
                </a:solidFill>
                <a:ea typeface="Avenir LT Std 45 Book" charset="0"/>
                <a:cs typeface="Avenir LT Std 45 Book" charset="0"/>
              </a:rPr>
              <a:t>&lt;&lt;&lt;&lt;&lt;</a:t>
            </a:r>
            <a:endParaRPr lang="en-US" sz="1800">
              <a:solidFill>
                <a:srgbClr val="909011"/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6974EED-310D-4442-ACE8-D024F4B4EF59}"/>
              </a:ext>
            </a:extLst>
          </p:cNvPr>
          <p:cNvGrpSpPr/>
          <p:nvPr/>
        </p:nvGrpSpPr>
        <p:grpSpPr>
          <a:xfrm>
            <a:off x="3200400" y="1572768"/>
            <a:ext cx="8069420" cy="4078039"/>
            <a:chOff x="3552737" y="1828800"/>
            <a:chExt cx="8069420" cy="4078039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3808ECC-C584-E141-8D30-A0DBB8FE4E77}"/>
                </a:ext>
              </a:extLst>
            </p:cNvPr>
            <p:cNvSpPr txBox="1"/>
            <p:nvPr/>
          </p:nvSpPr>
          <p:spPr>
            <a:xfrm>
              <a:off x="4310716" y="1828800"/>
              <a:ext cx="7311441" cy="4078039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/>
            <a:p>
              <a:pPr marL="0" indent="0">
                <a:spcAft>
                  <a:spcPts val="1200"/>
                </a:spcAft>
                <a:buNone/>
              </a:pPr>
              <a:r>
                <a:rPr lang="en-US" sz="3200" b="0" dirty="0">
                  <a:solidFill>
                    <a:schemeClr val="bg1"/>
                  </a:solidFill>
                </a:rPr>
                <a:t>Design resources</a:t>
              </a:r>
              <a:endParaRPr lang="en-US" sz="3200" dirty="0">
                <a:solidFill>
                  <a:schemeClr val="bg1"/>
                </a:solidFill>
                <a:latin typeface="AvenirNext LT Pro Medium" panose="020B0503020202020204" pitchFamily="34" charset="77"/>
              </a:endParaRPr>
            </a:p>
            <a:p>
              <a:pPr marL="173038" indent="-173038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bg1"/>
                  </a:solidFill>
                </a:rPr>
                <a:t>Icons</a:t>
              </a:r>
            </a:p>
            <a:p>
              <a:pPr marL="630238" lvl="1" indent="-173038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bg1"/>
                  </a:solidFill>
                </a:rPr>
                <a:t>Load Esri-created icons straight into your deck!</a:t>
              </a:r>
            </a:p>
            <a:p>
              <a:pPr marL="630238" lvl="1" indent="-173038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sz="1400">
                  <a:solidFill>
                    <a:schemeClr val="bg1"/>
                  </a:solidFill>
                </a:rPr>
                <a:t>From the Home ribbon above, click Esri Icons</a:t>
              </a:r>
            </a:p>
            <a:p>
              <a:pPr marL="173038" lvl="0" indent="-173038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>
                  <a:solidFill>
                    <a:schemeClr val="bg1"/>
                  </a:solidFill>
                </a:rPr>
                <a:t>Presentation </a:t>
              </a:r>
              <a:r>
                <a:rPr lang="en-US" dirty="0">
                  <a:solidFill>
                    <a:schemeClr val="bg1"/>
                  </a:solidFill>
                </a:rPr>
                <a:t>Resources </a:t>
              </a:r>
              <a:r>
                <a:rPr lang="en-US" sz="900" dirty="0">
                  <a:solidFill>
                    <a:schemeClr val="bg1"/>
                  </a:solidFill>
                </a:rPr>
                <a:t>[</a:t>
              </a:r>
              <a:r>
                <a:rPr lang="en-US" sz="900" dirty="0">
                  <a:solidFill>
                    <a:srgbClr val="828218"/>
                  </a:solidFill>
                  <a:hlinkClick r:id="rId2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link</a:t>
              </a:r>
              <a:r>
                <a:rPr lang="en-US" sz="900" dirty="0">
                  <a:solidFill>
                    <a:schemeClr val="bg1"/>
                  </a:solidFill>
                </a:rPr>
                <a:t>]</a:t>
              </a:r>
              <a:endParaRPr lang="en-US" dirty="0">
                <a:solidFill>
                  <a:srgbClr val="828219"/>
                </a:solidFill>
              </a:endParaRPr>
            </a:p>
            <a:p>
              <a:pPr marL="630238" lvl="1" indent="-173038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bg1"/>
                  </a:solidFill>
                </a:rPr>
                <a:t>Diagrams, Tables and Timelines </a:t>
              </a:r>
              <a:r>
                <a:rPr lang="en-US" sz="900" dirty="0">
                  <a:solidFill>
                    <a:schemeClr val="bg1"/>
                  </a:solidFill>
                </a:rPr>
                <a:t>[</a:t>
              </a:r>
              <a:r>
                <a:rPr lang="en-US" sz="900" dirty="0">
                  <a:solidFill>
                    <a:srgbClr val="828218"/>
                  </a:solidFill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link</a:t>
              </a:r>
              <a:r>
                <a:rPr lang="en-US" sz="900" dirty="0">
                  <a:solidFill>
                    <a:schemeClr val="bg1"/>
                  </a:solidFill>
                </a:rPr>
                <a:t>]</a:t>
              </a:r>
              <a:endParaRPr lang="en-US" sz="1400" dirty="0">
                <a:solidFill>
                  <a:schemeClr val="bg1"/>
                </a:solidFill>
              </a:endParaRPr>
            </a:p>
            <a:p>
              <a:pPr marL="630238" lvl="1" indent="-173038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bg1"/>
                  </a:solidFill>
                </a:rPr>
                <a:t>Esri Design Template </a:t>
              </a:r>
            </a:p>
            <a:p>
              <a:pPr marL="1087438" lvl="2" indent="-173038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sz="1100" dirty="0">
                  <a:solidFill>
                    <a:schemeClr val="bg1"/>
                  </a:solidFill>
                </a:rPr>
                <a:t>Windows </a:t>
              </a:r>
              <a:r>
                <a:rPr lang="en-US" sz="900" dirty="0">
                  <a:solidFill>
                    <a:schemeClr val="bg1"/>
                  </a:solidFill>
                </a:rPr>
                <a:t>[</a:t>
              </a:r>
              <a:r>
                <a:rPr lang="en-US" sz="900" dirty="0">
                  <a:solidFill>
                    <a:srgbClr val="828218"/>
                  </a:solidFill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link</a:t>
              </a:r>
              <a:r>
                <a:rPr lang="en-US" sz="900" dirty="0">
                  <a:solidFill>
                    <a:schemeClr val="bg1"/>
                  </a:solidFill>
                </a:rPr>
                <a:t>]</a:t>
              </a:r>
              <a:r>
                <a:rPr lang="en-US" sz="800" dirty="0">
                  <a:solidFill>
                    <a:srgbClr val="828219"/>
                  </a:solidFill>
                </a:rPr>
                <a:t> </a:t>
              </a:r>
              <a:r>
                <a:rPr lang="en-US" sz="1100" dirty="0">
                  <a:solidFill>
                    <a:srgbClr val="828219"/>
                  </a:solidFill>
                </a:rPr>
                <a:t>| </a:t>
              </a:r>
              <a:r>
                <a:rPr lang="en-US" sz="1100" dirty="0">
                  <a:solidFill>
                    <a:schemeClr val="bg1"/>
                  </a:solidFill>
                </a:rPr>
                <a:t>Mac </a:t>
              </a:r>
              <a:r>
                <a:rPr lang="en-US" sz="900" dirty="0">
                  <a:solidFill>
                    <a:schemeClr val="bg1"/>
                  </a:solidFill>
                </a:rPr>
                <a:t>[</a:t>
              </a:r>
              <a:r>
                <a:rPr lang="en-US" sz="900" dirty="0">
                  <a:solidFill>
                    <a:srgbClr val="828218"/>
                  </a:solidFill>
                  <a:hlinkClick r:id="rId5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link</a:t>
              </a:r>
              <a:r>
                <a:rPr lang="en-US" sz="900" dirty="0">
                  <a:solidFill>
                    <a:schemeClr val="bg1"/>
                  </a:solidFill>
                </a:rPr>
                <a:t>]</a:t>
              </a:r>
              <a:endParaRPr lang="en-US" sz="900" dirty="0">
                <a:solidFill>
                  <a:srgbClr val="C00000"/>
                </a:solidFill>
              </a:endParaRPr>
            </a:p>
            <a:p>
              <a:pPr marL="630238" lvl="1" indent="-173038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bg1"/>
                  </a:solidFill>
                </a:rPr>
                <a:t>Backgrounds </a:t>
              </a:r>
              <a:r>
                <a:rPr lang="en-US" sz="900" dirty="0">
                  <a:solidFill>
                    <a:schemeClr val="bg1"/>
                  </a:solidFill>
                </a:rPr>
                <a:t>[</a:t>
              </a:r>
              <a:r>
                <a:rPr lang="en-US" sz="900" dirty="0">
                  <a:solidFill>
                    <a:srgbClr val="828218"/>
                  </a:solidFill>
                  <a:hlinkClick r:id="rId6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link</a:t>
              </a:r>
              <a:r>
                <a:rPr lang="en-US" sz="900" dirty="0">
                  <a:solidFill>
                    <a:schemeClr val="bg1"/>
                  </a:solidFill>
                </a:rPr>
                <a:t>]</a:t>
              </a:r>
              <a:endParaRPr lang="en-US" sz="1400" dirty="0">
                <a:solidFill>
                  <a:schemeClr val="bg1"/>
                </a:solidFill>
              </a:endParaRPr>
            </a:p>
            <a:p>
              <a:pPr marL="173038" indent="-173038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bg1"/>
                  </a:solidFill>
                </a:rPr>
                <a:t>Strategic Presentations </a:t>
              </a:r>
              <a:r>
                <a:rPr lang="en-US" sz="900" dirty="0">
                  <a:solidFill>
                    <a:schemeClr val="bg1"/>
                  </a:solidFill>
                </a:rPr>
                <a:t>[</a:t>
              </a:r>
              <a:r>
                <a:rPr lang="en-US" sz="900" dirty="0">
                  <a:solidFill>
                    <a:srgbClr val="828218"/>
                  </a:solidFill>
                  <a:hlinkClick r:id="rId7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link</a:t>
              </a:r>
              <a:r>
                <a:rPr lang="en-US" sz="900" dirty="0">
                  <a:solidFill>
                    <a:schemeClr val="bg1"/>
                  </a:solidFill>
                </a:rPr>
                <a:t>]</a:t>
              </a:r>
              <a:endParaRPr lang="en-US" sz="1600" dirty="0">
                <a:solidFill>
                  <a:srgbClr val="828219"/>
                </a:solidFill>
              </a:endParaRPr>
            </a:p>
            <a:p>
              <a:pPr marL="173038" indent="-173038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bg1"/>
                  </a:solidFill>
                </a:rPr>
                <a:t>Stock photos</a:t>
              </a:r>
            </a:p>
            <a:p>
              <a:pPr marL="630238" lvl="1" indent="-173038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bg1"/>
                  </a:solidFill>
                </a:rPr>
                <a:t>Adobe Stock images are available. </a:t>
              </a:r>
              <a:r>
                <a:rPr lang="en-US" sz="900" dirty="0">
                  <a:solidFill>
                    <a:srgbClr val="828219"/>
                  </a:solidFill>
                  <a:hlinkClick r:id="rId8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See the details</a:t>
              </a:r>
              <a:r>
                <a:rPr lang="en-US" sz="900" dirty="0">
                  <a:solidFill>
                    <a:srgbClr val="828219"/>
                  </a:solidFill>
                </a:rPr>
                <a:t>.</a:t>
              </a:r>
            </a:p>
          </p:txBody>
        </p:sp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696B2968-9CBF-2B48-AB72-A7972F24E4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552737" y="1828800"/>
              <a:ext cx="658368" cy="658368"/>
            </a:xfrm>
            <a:prstGeom prst="rect">
              <a:avLst/>
            </a:prstGeom>
          </p:spPr>
        </p:pic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49D869CC-415D-8245-B1D2-D582CA1713DD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344399" y="4487794"/>
            <a:ext cx="1524000" cy="1225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013150"/>
      </p:ext>
    </p:extLst>
  </p:cSld>
  <p:clrMapOvr>
    <a:masterClrMapping/>
  </p:clrMapOvr>
  <p:transition spd="med"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288991B-4345-A04B-BA19-B388EAFA1D5D}"/>
              </a:ext>
            </a:extLst>
          </p:cNvPr>
          <p:cNvGrpSpPr/>
          <p:nvPr/>
        </p:nvGrpSpPr>
        <p:grpSpPr>
          <a:xfrm>
            <a:off x="0" y="0"/>
            <a:ext cx="12192000" cy="6858001"/>
            <a:chOff x="0" y="0"/>
            <a:chExt cx="12192000" cy="6858001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28BB0E8-0D91-BF45-BF75-FC20AA298952}"/>
                </a:ext>
              </a:extLst>
            </p:cNvPr>
            <p:cNvSpPr/>
            <p:nvPr/>
          </p:nvSpPr>
          <p:spPr bwMode="auto">
            <a:xfrm>
              <a:off x="0" y="0"/>
              <a:ext cx="12192000" cy="6858001"/>
            </a:xfrm>
            <a:prstGeom prst="rect">
              <a:avLst/>
            </a:prstGeom>
            <a:gradFill flip="none" rotWithShape="1">
              <a:gsLst>
                <a:gs pos="0">
                  <a:srgbClr val="01114F"/>
                </a:gs>
                <a:gs pos="28000">
                  <a:srgbClr val="01114F"/>
                </a:gs>
                <a:gs pos="67000">
                  <a:srgbClr val="080F24"/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</a:endParaRP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43DE0A1-A870-804B-93B2-AB9D1C458F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28000"/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</p:grp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0E2018E5-6EDD-B448-A8B6-356DD3B03B19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>
              <a:buClr>
                <a:srgbClr val="00EC86"/>
              </a:buClr>
            </a:pPr>
            <a:r>
              <a:rPr lang="en-US" b="0" dirty="0"/>
              <a:t>Bullets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37EE8129-8D57-F74E-8B0E-E92ED4291D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>
              <a:tabLst>
                <a:tab pos="276225" algn="l"/>
              </a:tabLst>
            </a:pPr>
            <a:r>
              <a:rPr lang="en-US" sz="1800" b="0" dirty="0">
                <a:solidFill>
                  <a:srgbClr val="00EC86"/>
                </a:solidFill>
              </a:rPr>
              <a:t>Subhead</a:t>
            </a:r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8202D082-A9B5-F04D-A9BD-E84E58DE5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0" dirty="0"/>
              <a:t>Headline</a:t>
            </a:r>
          </a:p>
        </p:txBody>
      </p:sp>
    </p:spTree>
    <p:extLst>
      <p:ext uri="{BB962C8B-B14F-4D97-AF65-F5344CB8AC3E}">
        <p14:creationId xmlns:p14="http://schemas.microsoft.com/office/powerpoint/2010/main" val="1697943897"/>
      </p:ext>
    </p:extLst>
  </p:cSld>
  <p:clrMapOvr>
    <a:masterClrMapping/>
  </p:clrMapOvr>
  <p:transition spd="med"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5FF7D17D-4F5F-6248-9201-7838499AB40D}"/>
              </a:ext>
            </a:extLst>
          </p:cNvPr>
          <p:cNvGrpSpPr/>
          <p:nvPr/>
        </p:nvGrpSpPr>
        <p:grpSpPr>
          <a:xfrm>
            <a:off x="0" y="0"/>
            <a:ext cx="12192000" cy="6858001"/>
            <a:chOff x="0" y="0"/>
            <a:chExt cx="12192000" cy="6858001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E87E885-155A-C74A-8692-F4242FAADBAD}"/>
                </a:ext>
              </a:extLst>
            </p:cNvPr>
            <p:cNvSpPr/>
            <p:nvPr/>
          </p:nvSpPr>
          <p:spPr bwMode="auto">
            <a:xfrm>
              <a:off x="0" y="0"/>
              <a:ext cx="12192000" cy="6858001"/>
            </a:xfrm>
            <a:prstGeom prst="rect">
              <a:avLst/>
            </a:prstGeom>
            <a:gradFill flip="none" rotWithShape="1">
              <a:gsLst>
                <a:gs pos="0">
                  <a:srgbClr val="01114F"/>
                </a:gs>
                <a:gs pos="28000">
                  <a:srgbClr val="01114F"/>
                </a:gs>
                <a:gs pos="67000">
                  <a:srgbClr val="080F24"/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</a:endParaRPr>
            </a:p>
          </p:txBody>
        </p:sp>
        <p:pic>
          <p:nvPicPr>
            <p:cNvPr id="10" name="Picture 9" descr="A screenshot of a video game&#10;&#10;Description automatically generated with medium confidence">
              <a:extLst>
                <a:ext uri="{FF2B5EF4-FFF2-40B4-BE49-F238E27FC236}">
                  <a16:creationId xmlns:a16="http://schemas.microsoft.com/office/drawing/2014/main" id="{FC63112D-A5F6-2C41-9A2F-C25C7164F6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25" y="0"/>
              <a:ext cx="12172950" cy="6858000"/>
            </a:xfrm>
            <a:prstGeom prst="rect">
              <a:avLst/>
            </a:prstGeom>
          </p:spPr>
        </p:pic>
      </p:grp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A7DB123-4ACD-F349-83B7-4BAD00E5FD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6345" y="3512743"/>
            <a:ext cx="5061888" cy="276999"/>
          </a:xfrm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9F2">
                  <a:lumMod val="60000"/>
                  <a:lumOff val="40000"/>
                </a:srgbClr>
              </a:buClr>
              <a:buSzTx/>
              <a:buFontTx/>
              <a:buNone/>
              <a:tabLst>
                <a:tab pos="276225" algn="l"/>
              </a:tabLst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EC86"/>
                </a:solidFill>
                <a:effectLst/>
                <a:uLnTx/>
                <a:uFillTx/>
                <a:latin typeface="Arial"/>
                <a:ea typeface="ＭＳ Ｐゴシック"/>
              </a:rPr>
              <a:t>Section Subhead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6F02C5B-5F24-2347-9022-8515E39269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6345" y="2917336"/>
            <a:ext cx="5061888" cy="553998"/>
          </a:xfrm>
        </p:spPr>
        <p:txBody>
          <a:bodyPr/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ＭＳ Ｐゴシック"/>
              </a:rPr>
              <a:t>Section Header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366887344"/>
      </p:ext>
    </p:extLst>
  </p:cSld>
  <p:clrMapOvr>
    <a:masterClrMapping/>
  </p:clrMapOvr>
  <p:transition spd="med"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E7DF581-08D7-DE43-8BAA-0750BD6F4E31}"/>
              </a:ext>
            </a:extLst>
          </p:cNvPr>
          <p:cNvGrpSpPr/>
          <p:nvPr/>
        </p:nvGrpSpPr>
        <p:grpSpPr>
          <a:xfrm>
            <a:off x="0" y="0"/>
            <a:ext cx="12192000" cy="6858001"/>
            <a:chOff x="0" y="0"/>
            <a:chExt cx="12192000" cy="6858001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E87E885-155A-C74A-8692-F4242FAADBAD}"/>
                </a:ext>
              </a:extLst>
            </p:cNvPr>
            <p:cNvSpPr/>
            <p:nvPr/>
          </p:nvSpPr>
          <p:spPr bwMode="auto">
            <a:xfrm>
              <a:off x="0" y="0"/>
              <a:ext cx="12192000" cy="6858001"/>
            </a:xfrm>
            <a:prstGeom prst="rect">
              <a:avLst/>
            </a:prstGeom>
            <a:gradFill flip="none" rotWithShape="1">
              <a:gsLst>
                <a:gs pos="0">
                  <a:srgbClr val="01114F"/>
                </a:gs>
                <a:gs pos="28000">
                  <a:srgbClr val="01114F"/>
                </a:gs>
                <a:gs pos="67000">
                  <a:srgbClr val="080F24"/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</a:endParaRPr>
            </a:p>
          </p:txBody>
        </p:sp>
        <p:pic>
          <p:nvPicPr>
            <p:cNvPr id="11" name="Picture 10" descr="A screenshot of a video game&#10;&#10;Description automatically generated with medium confidence">
              <a:extLst>
                <a:ext uri="{FF2B5EF4-FFF2-40B4-BE49-F238E27FC236}">
                  <a16:creationId xmlns:a16="http://schemas.microsoft.com/office/drawing/2014/main" id="{FC8B272B-B009-CF4B-BC61-5EF891F693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50" y="0"/>
              <a:ext cx="12179300" cy="6858000"/>
            </a:xfrm>
            <a:prstGeom prst="rect">
              <a:avLst/>
            </a:prstGeom>
          </p:spPr>
        </p:pic>
      </p:grp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A7DB123-4ACD-F349-83B7-4BAD00E5FD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6345" y="3512743"/>
            <a:ext cx="5135040" cy="276999"/>
          </a:xfrm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9F2">
                  <a:lumMod val="60000"/>
                  <a:lumOff val="40000"/>
                </a:srgbClr>
              </a:buClr>
              <a:buSzTx/>
              <a:buFontTx/>
              <a:buNone/>
              <a:tabLst>
                <a:tab pos="276225" algn="l"/>
              </a:tabLst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EC86"/>
                </a:solidFill>
                <a:effectLst/>
                <a:uLnTx/>
                <a:uFillTx/>
                <a:latin typeface="Arial"/>
                <a:ea typeface="ＭＳ Ｐゴシック"/>
              </a:rPr>
              <a:t>Section Subhead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6F02C5B-5F24-2347-9022-8515E39269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6345" y="2917336"/>
            <a:ext cx="5135040" cy="553998"/>
          </a:xfrm>
        </p:spPr>
        <p:txBody>
          <a:bodyPr/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ＭＳ Ｐゴシック"/>
              </a:rPr>
              <a:t>Section Header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739775793"/>
      </p:ext>
    </p:extLst>
  </p:cSld>
  <p:clrMapOvr>
    <a:masterClrMapping/>
  </p:clrMapOvr>
  <p:transition spd="med"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280F09FC-8B29-FC45-BBAD-A85AC0C86A8D}"/>
              </a:ext>
            </a:extLst>
          </p:cNvPr>
          <p:cNvGrpSpPr/>
          <p:nvPr/>
        </p:nvGrpSpPr>
        <p:grpSpPr>
          <a:xfrm>
            <a:off x="0" y="0"/>
            <a:ext cx="12192000" cy="6858001"/>
            <a:chOff x="0" y="0"/>
            <a:chExt cx="12192000" cy="685800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2DEEF95-717D-9142-BDDD-E6CC5D6FCE47}"/>
                </a:ext>
              </a:extLst>
            </p:cNvPr>
            <p:cNvSpPr/>
            <p:nvPr/>
          </p:nvSpPr>
          <p:spPr bwMode="auto">
            <a:xfrm>
              <a:off x="0" y="0"/>
              <a:ext cx="12192000" cy="6858001"/>
            </a:xfrm>
            <a:prstGeom prst="rect">
              <a:avLst/>
            </a:prstGeom>
            <a:gradFill flip="none" rotWithShape="1">
              <a:gsLst>
                <a:gs pos="0">
                  <a:srgbClr val="01114F"/>
                </a:gs>
                <a:gs pos="28000">
                  <a:srgbClr val="01114F"/>
                </a:gs>
                <a:gs pos="67000">
                  <a:srgbClr val="080F24"/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</a:endParaRP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F80BDF46-520E-CB45-BD3B-42A14F664D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</p:grp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6976872" y="3549028"/>
            <a:ext cx="4427728" cy="276999"/>
          </a:xfrm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9F2">
                  <a:lumMod val="60000"/>
                  <a:lumOff val="40000"/>
                </a:srgbClr>
              </a:buClr>
              <a:buSzTx/>
              <a:buFontTx/>
              <a:buNone/>
              <a:tabLst>
                <a:tab pos="276225" algn="l"/>
              </a:tabLst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EC86"/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  <a:t>Demo Presenter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976871" y="2963663"/>
            <a:ext cx="4527741" cy="553998"/>
          </a:xfrm>
        </p:spPr>
        <p:txBody>
          <a:bodyPr/>
          <a:lstStyle/>
          <a:p>
            <a:r>
              <a:rPr lang="en-US" sz="3600" dirty="0"/>
              <a:t>Demo Title</a:t>
            </a:r>
          </a:p>
        </p:txBody>
      </p:sp>
      <p:sp>
        <p:nvSpPr>
          <p:cNvPr id="16" name="Picture Placeholder 6">
            <a:extLst>
              <a:ext uri="{FF2B5EF4-FFF2-40B4-BE49-F238E27FC236}">
                <a16:creationId xmlns:a16="http://schemas.microsoft.com/office/drawing/2014/main" id="{4E87B321-204D-954A-B5A6-4FB66419FB9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84213" y="1757363"/>
            <a:ext cx="5943600" cy="3343275"/>
          </a:xfrm>
        </p:spPr>
      </p:sp>
    </p:spTree>
    <p:extLst>
      <p:ext uri="{BB962C8B-B14F-4D97-AF65-F5344CB8AC3E}">
        <p14:creationId xmlns:p14="http://schemas.microsoft.com/office/powerpoint/2010/main" val="952698424"/>
      </p:ext>
    </p:extLst>
  </p:cSld>
  <p:clrMapOvr>
    <a:masterClrMapping/>
  </p:clrMapOvr>
  <p:transition spd="med"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EF9F74E8-D9FA-604C-BF75-131A52C85E4B}"/>
              </a:ext>
            </a:extLst>
          </p:cNvPr>
          <p:cNvGrpSpPr/>
          <p:nvPr/>
        </p:nvGrpSpPr>
        <p:grpSpPr>
          <a:xfrm>
            <a:off x="0" y="0"/>
            <a:ext cx="12192000" cy="6858001"/>
            <a:chOff x="0" y="0"/>
            <a:chExt cx="12192000" cy="6858001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CF7C7AA-DEEE-DE47-82E8-1B203F974A94}"/>
                </a:ext>
              </a:extLst>
            </p:cNvPr>
            <p:cNvSpPr/>
            <p:nvPr/>
          </p:nvSpPr>
          <p:spPr bwMode="auto">
            <a:xfrm>
              <a:off x="0" y="0"/>
              <a:ext cx="12192000" cy="6858001"/>
            </a:xfrm>
            <a:prstGeom prst="rect">
              <a:avLst/>
            </a:prstGeom>
            <a:gradFill flip="none" rotWithShape="1">
              <a:gsLst>
                <a:gs pos="0">
                  <a:srgbClr val="01114F"/>
                </a:gs>
                <a:gs pos="28000">
                  <a:srgbClr val="01114F"/>
                </a:gs>
                <a:gs pos="67000">
                  <a:srgbClr val="080F24"/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</a:endParaRPr>
            </a:p>
          </p:txBody>
        </p:sp>
        <p:pic>
          <p:nvPicPr>
            <p:cNvPr id="17" name="Picture 16" descr="A picture containing graphical user interface&#10;&#10;Description automatically generated">
              <a:extLst>
                <a:ext uri="{FF2B5EF4-FFF2-40B4-BE49-F238E27FC236}">
                  <a16:creationId xmlns:a16="http://schemas.microsoft.com/office/drawing/2014/main" id="{41F11C67-49EA-B34D-8F5A-4A36D5A202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 amt="61000"/>
            </a:blip>
            <a:srcRect r="47989"/>
            <a:stretch/>
          </p:blipFill>
          <p:spPr>
            <a:xfrm>
              <a:off x="0" y="0"/>
              <a:ext cx="5964371" cy="6450496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FC037533-8F12-9149-A013-DC018BEB5650}"/>
              </a:ext>
            </a:extLst>
          </p:cNvPr>
          <p:cNvGrpSpPr/>
          <p:nvPr/>
        </p:nvGrpSpPr>
        <p:grpSpPr>
          <a:xfrm>
            <a:off x="1511487" y="1660234"/>
            <a:ext cx="9139025" cy="4336701"/>
            <a:chOff x="1511487" y="1660234"/>
            <a:chExt cx="9139025" cy="433670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850C38A-DFEB-6349-94A5-499FEFA6A060}"/>
                </a:ext>
              </a:extLst>
            </p:cNvPr>
            <p:cNvSpPr txBox="1"/>
            <p:nvPr/>
          </p:nvSpPr>
          <p:spPr>
            <a:xfrm>
              <a:off x="1605700" y="1660234"/>
              <a:ext cx="1733298" cy="634695"/>
            </a:xfrm>
            <a:prstGeom prst="rect">
              <a:avLst/>
            </a:prstGeom>
            <a:noFill/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 eaLnBrk="0" hangingPunct="0"/>
              <a:r>
                <a:rPr lang="en-US" sz="1400" dirty="0"/>
                <a:t>Download the Esri Events app and find your event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381F224-72DC-4241-BB75-3F1CF2EA7BE1}"/>
                </a:ext>
              </a:extLst>
            </p:cNvPr>
            <p:cNvSpPr txBox="1"/>
            <p:nvPr/>
          </p:nvSpPr>
          <p:spPr>
            <a:xfrm>
              <a:off x="4011467" y="1660234"/>
              <a:ext cx="1733298" cy="634695"/>
            </a:xfrm>
            <a:prstGeom prst="rect">
              <a:avLst/>
            </a:prstGeom>
            <a:noFill/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 eaLnBrk="0" hangingPunct="0"/>
              <a:r>
                <a:rPr lang="en-US" sz="1400" dirty="0">
                  <a:solidFill>
                    <a:srgbClr val="C3E3F7"/>
                  </a:solidFill>
                </a:rPr>
                <a:t>Select the session you attended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ABEA1C3-E185-194D-A4A0-17D7FB34F4D1}"/>
                </a:ext>
              </a:extLst>
            </p:cNvPr>
            <p:cNvSpPr txBox="1"/>
            <p:nvPr/>
          </p:nvSpPr>
          <p:spPr>
            <a:xfrm>
              <a:off x="6417234" y="1660234"/>
              <a:ext cx="1733298" cy="634695"/>
            </a:xfrm>
            <a:prstGeom prst="rect">
              <a:avLst/>
            </a:prstGeom>
            <a:noFill/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 eaLnBrk="0" hangingPunct="0"/>
              <a:r>
                <a:rPr lang="en-US" sz="1400" dirty="0"/>
                <a:t>Scroll down to “Survey”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2C61F03-0729-9245-855D-63132C33B863}"/>
                </a:ext>
              </a:extLst>
            </p:cNvPr>
            <p:cNvSpPr txBox="1"/>
            <p:nvPr/>
          </p:nvSpPr>
          <p:spPr>
            <a:xfrm>
              <a:off x="8823001" y="1660234"/>
              <a:ext cx="1733298" cy="634695"/>
            </a:xfrm>
            <a:prstGeom prst="rect">
              <a:avLst/>
            </a:prstGeom>
            <a:noFill/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 eaLnBrk="0" hangingPunct="0"/>
              <a:r>
                <a:rPr lang="en-US" sz="1400" dirty="0">
                  <a:solidFill>
                    <a:srgbClr val="C3E3F7"/>
                  </a:solidFill>
                </a:rPr>
                <a:t>Log in to access the survey</a:t>
              </a: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E95F50F2-B02E-8941-8C91-626D3BA0D883}"/>
                </a:ext>
              </a:extLst>
            </p:cNvPr>
            <p:cNvGrpSpPr/>
            <p:nvPr/>
          </p:nvGrpSpPr>
          <p:grpSpPr>
            <a:xfrm>
              <a:off x="3917254" y="2480866"/>
              <a:ext cx="1921724" cy="3516069"/>
              <a:chOff x="3125273" y="2289667"/>
              <a:chExt cx="1745068" cy="3192852"/>
            </a:xfrm>
          </p:grpSpPr>
          <p:pic>
            <p:nvPicPr>
              <p:cNvPr id="12" name="Picture 11" descr="A screenshot of a cell phone&#10;&#10;Description generated with very high confidence">
                <a:extLst>
                  <a:ext uri="{FF2B5EF4-FFF2-40B4-BE49-F238E27FC236}">
                    <a16:creationId xmlns:a16="http://schemas.microsoft.com/office/drawing/2014/main" id="{82BAE032-2B26-DE41-A77A-C598B4D52DF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197021" y="2443993"/>
                <a:ext cx="1607862" cy="2888675"/>
              </a:xfrm>
              <a:prstGeom prst="rect">
                <a:avLst/>
              </a:prstGeom>
            </p:spPr>
          </p:pic>
          <p:pic>
            <p:nvPicPr>
              <p:cNvPr id="13" name="Picture 8">
                <a:extLst>
                  <a:ext uri="{FF2B5EF4-FFF2-40B4-BE49-F238E27FC236}">
                    <a16:creationId xmlns:a16="http://schemas.microsoft.com/office/drawing/2014/main" id="{C7884134-DBB4-B847-9A8D-F25810AEE4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alphaModFix amt="50000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/>
              <a:stretch/>
            </p:blipFill>
            <p:spPr>
              <a:xfrm>
                <a:off x="3125273" y="2289667"/>
                <a:ext cx="1745068" cy="3192852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2068E54C-C8B3-9A4F-AD47-CFAC8BD3280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t="5264" b="11908"/>
              <a:stretch/>
            </p:blipFill>
            <p:spPr>
              <a:xfrm>
                <a:off x="3184457" y="2416320"/>
                <a:ext cx="1627632" cy="2917493"/>
              </a:xfrm>
              <a:prstGeom prst="rect">
                <a:avLst/>
              </a:prstGeom>
            </p:spPr>
          </p:pic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D813EF59-4A51-BB4E-BB9D-E289BD721B77}"/>
                </a:ext>
              </a:extLst>
            </p:cNvPr>
            <p:cNvGrpSpPr/>
            <p:nvPr/>
          </p:nvGrpSpPr>
          <p:grpSpPr>
            <a:xfrm>
              <a:off x="6323021" y="2480866"/>
              <a:ext cx="1921724" cy="3516069"/>
              <a:chOff x="5226240" y="2289667"/>
              <a:chExt cx="1745068" cy="3192852"/>
            </a:xfrm>
          </p:grpSpPr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0F4EDA14-5500-A54D-A0CF-045D632D88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292508" y="2463294"/>
                <a:ext cx="1618488" cy="2878751"/>
              </a:xfrm>
              <a:prstGeom prst="rect">
                <a:avLst/>
              </a:prstGeom>
            </p:spPr>
          </p:pic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A245444C-72F6-E14A-88A4-70F42AFA4637}"/>
                  </a:ext>
                </a:extLst>
              </p:cNvPr>
              <p:cNvSpPr/>
              <p:nvPr/>
            </p:nvSpPr>
            <p:spPr bwMode="auto">
              <a:xfrm>
                <a:off x="5292508" y="2445031"/>
                <a:ext cx="1618488" cy="97438"/>
              </a:xfrm>
              <a:prstGeom prst="rect">
                <a:avLst/>
              </a:prstGeom>
              <a:solidFill>
                <a:srgbClr val="23232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pic>
            <p:nvPicPr>
              <p:cNvPr id="21" name="Picture 8">
                <a:extLst>
                  <a:ext uri="{FF2B5EF4-FFF2-40B4-BE49-F238E27FC236}">
                    <a16:creationId xmlns:a16="http://schemas.microsoft.com/office/drawing/2014/main" id="{72F83291-46D9-2F40-BB40-0949D3FBAC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alphaModFix amt="50000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/>
              <a:stretch/>
            </p:blipFill>
            <p:spPr>
              <a:xfrm>
                <a:off x="5226240" y="2289667"/>
                <a:ext cx="1745068" cy="3192852"/>
              </a:xfrm>
              <a:prstGeom prst="rect">
                <a:avLst/>
              </a:prstGeom>
            </p:spPr>
          </p:pic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B2F083CE-761F-5B44-9D60-E3E9B263286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/>
              <a:srcRect t="5528" b="11593"/>
              <a:stretch/>
            </p:blipFill>
            <p:spPr>
              <a:xfrm>
                <a:off x="5288838" y="2428985"/>
                <a:ext cx="1627632" cy="2919244"/>
              </a:xfrm>
              <a:prstGeom prst="rect">
                <a:avLst/>
              </a:prstGeom>
            </p:spPr>
          </p:pic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535DF100-CBD9-074D-9733-47200FA381A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/>
              <a:srcRect t="5528" b="88481"/>
              <a:stretch/>
            </p:blipFill>
            <p:spPr>
              <a:xfrm>
                <a:off x="5286686" y="2428985"/>
                <a:ext cx="1627632" cy="211014"/>
              </a:xfrm>
              <a:prstGeom prst="rect">
                <a:avLst/>
              </a:prstGeom>
            </p:spPr>
          </p:pic>
        </p:grpSp>
        <p:sp>
          <p:nvSpPr>
            <p:cNvPr id="24" name="Right Arrow 38">
              <a:extLst>
                <a:ext uri="{FF2B5EF4-FFF2-40B4-BE49-F238E27FC236}">
                  <a16:creationId xmlns:a16="http://schemas.microsoft.com/office/drawing/2014/main" id="{7325D5B9-3AFA-3E47-8138-65F8D5447E69}"/>
                </a:ext>
              </a:extLst>
            </p:cNvPr>
            <p:cNvSpPr/>
            <p:nvPr/>
          </p:nvSpPr>
          <p:spPr bwMode="auto">
            <a:xfrm>
              <a:off x="3208835" y="3609539"/>
              <a:ext cx="777941" cy="484727"/>
            </a:xfrm>
            <a:prstGeom prst="rightArrow">
              <a:avLst/>
            </a:prstGeom>
            <a:gradFill flip="none" rotWithShape="1">
              <a:gsLst>
                <a:gs pos="100000">
                  <a:schemeClr val="bg2">
                    <a:lumMod val="20000"/>
                    <a:lumOff val="80000"/>
                  </a:schemeClr>
                </a:gs>
                <a:gs pos="0">
                  <a:schemeClr val="bg2">
                    <a:lumMod val="20000"/>
                    <a:lumOff val="80000"/>
                    <a:alpha val="0"/>
                  </a:schemeClr>
                </a:gs>
              </a:gsLst>
              <a:lin ang="0" scaled="1"/>
              <a:tileRect/>
            </a:gradFill>
            <a:ln>
              <a:noFill/>
              <a:headEnd type="none" w="med" len="med"/>
              <a:tailEnd type="none" w="med" len="med"/>
            </a:ln>
            <a:effectLst>
              <a:outerShdw blurRad="254000" dist="38100" dir="10800000" algn="r" rotWithShape="0">
                <a:schemeClr val="tx1">
                  <a:alpha val="40000"/>
                </a:schemeClr>
              </a:outerShdw>
            </a:effectLst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sp>
          <p:nvSpPr>
            <p:cNvPr id="25" name="Right Arrow 38">
              <a:extLst>
                <a:ext uri="{FF2B5EF4-FFF2-40B4-BE49-F238E27FC236}">
                  <a16:creationId xmlns:a16="http://schemas.microsoft.com/office/drawing/2014/main" id="{D1F45432-308A-FD46-A157-211CA1060763}"/>
                </a:ext>
              </a:extLst>
            </p:cNvPr>
            <p:cNvSpPr/>
            <p:nvPr/>
          </p:nvSpPr>
          <p:spPr bwMode="auto">
            <a:xfrm>
              <a:off x="5609701" y="4327558"/>
              <a:ext cx="777941" cy="484727"/>
            </a:xfrm>
            <a:prstGeom prst="rightArrow">
              <a:avLst/>
            </a:prstGeom>
            <a:gradFill flip="none" rotWithShape="1">
              <a:gsLst>
                <a:gs pos="100000">
                  <a:schemeClr val="bg2">
                    <a:lumMod val="20000"/>
                    <a:lumOff val="80000"/>
                  </a:schemeClr>
                </a:gs>
                <a:gs pos="0">
                  <a:schemeClr val="bg2">
                    <a:lumMod val="20000"/>
                    <a:lumOff val="80000"/>
                    <a:alpha val="0"/>
                  </a:schemeClr>
                </a:gs>
              </a:gsLst>
              <a:lin ang="0" scaled="1"/>
              <a:tileRect/>
            </a:gradFill>
            <a:ln>
              <a:noFill/>
              <a:headEnd type="none" w="med" len="med"/>
              <a:tailEnd type="none" w="med" len="med"/>
            </a:ln>
            <a:effectLst>
              <a:outerShdw blurRad="254000" dist="38100" dir="10800000" algn="r" rotWithShape="0">
                <a:schemeClr val="tx1">
                  <a:alpha val="40000"/>
                </a:schemeClr>
              </a:outerShdw>
            </a:effectLst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sp>
          <p:nvSpPr>
            <p:cNvPr id="26" name="Right Arrow 38">
              <a:extLst>
                <a:ext uri="{FF2B5EF4-FFF2-40B4-BE49-F238E27FC236}">
                  <a16:creationId xmlns:a16="http://schemas.microsoft.com/office/drawing/2014/main" id="{54874BB2-3872-7441-8F1A-21BE13B6AB72}"/>
                </a:ext>
              </a:extLst>
            </p:cNvPr>
            <p:cNvSpPr/>
            <p:nvPr/>
          </p:nvSpPr>
          <p:spPr bwMode="auto">
            <a:xfrm>
              <a:off x="7935728" y="4327558"/>
              <a:ext cx="777941" cy="484727"/>
            </a:xfrm>
            <a:prstGeom prst="rightArrow">
              <a:avLst/>
            </a:prstGeom>
            <a:gradFill flip="none" rotWithShape="1">
              <a:gsLst>
                <a:gs pos="100000">
                  <a:schemeClr val="bg2">
                    <a:lumMod val="20000"/>
                    <a:lumOff val="80000"/>
                  </a:schemeClr>
                </a:gs>
                <a:gs pos="0">
                  <a:schemeClr val="bg2">
                    <a:lumMod val="20000"/>
                    <a:lumOff val="80000"/>
                    <a:alpha val="0"/>
                  </a:schemeClr>
                </a:gs>
              </a:gsLst>
              <a:lin ang="0" scaled="1"/>
              <a:tileRect/>
            </a:gradFill>
            <a:ln>
              <a:noFill/>
              <a:headEnd type="none" w="med" len="med"/>
              <a:tailEnd type="none" w="med" len="med"/>
            </a:ln>
            <a:effectLst>
              <a:outerShdw blurRad="254000" dist="38100" dir="10800000" algn="r" rotWithShape="0">
                <a:schemeClr val="tx1">
                  <a:alpha val="40000"/>
                </a:schemeClr>
              </a:outerShdw>
            </a:effectLst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7B09CCB2-AEFA-EF4B-8AE5-DFD06235A12F}"/>
                </a:ext>
              </a:extLst>
            </p:cNvPr>
            <p:cNvGrpSpPr/>
            <p:nvPr/>
          </p:nvGrpSpPr>
          <p:grpSpPr>
            <a:xfrm>
              <a:off x="8728788" y="2480866"/>
              <a:ext cx="1921724" cy="3516069"/>
              <a:chOff x="8728788" y="2289666"/>
              <a:chExt cx="1921724" cy="3516069"/>
            </a:xfrm>
          </p:grpSpPr>
          <p:pic>
            <p:nvPicPr>
              <p:cNvPr id="28" name="Picture 8">
                <a:extLst>
                  <a:ext uri="{FF2B5EF4-FFF2-40B4-BE49-F238E27FC236}">
                    <a16:creationId xmlns:a16="http://schemas.microsoft.com/office/drawing/2014/main" id="{ED94FC9A-361F-E542-80E7-EE83F10342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alphaModFix amt="50000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/>
              <a:stretch/>
            </p:blipFill>
            <p:spPr>
              <a:xfrm>
                <a:off x="8728788" y="2289666"/>
                <a:ext cx="1921724" cy="3516069"/>
              </a:xfrm>
              <a:prstGeom prst="rect">
                <a:avLst/>
              </a:prstGeom>
            </p:spPr>
          </p:pic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AE96365D-2F2E-F145-9AEC-B04A2C49EC98}"/>
                  </a:ext>
                </a:extLst>
              </p:cNvPr>
              <p:cNvGrpSpPr/>
              <p:nvPr/>
            </p:nvGrpSpPr>
            <p:grpSpPr>
              <a:xfrm>
                <a:off x="8795989" y="2443515"/>
                <a:ext cx="1801368" cy="3214334"/>
                <a:chOff x="8795989" y="2443515"/>
                <a:chExt cx="1801368" cy="3214334"/>
              </a:xfrm>
            </p:grpSpPr>
            <p:pic>
              <p:nvPicPr>
                <p:cNvPr id="30" name="Picture 29">
                  <a:extLst>
                    <a:ext uri="{FF2B5EF4-FFF2-40B4-BE49-F238E27FC236}">
                      <a16:creationId xmlns:a16="http://schemas.microsoft.com/office/drawing/2014/main" id="{03A02BF9-8C1C-C945-94E0-B8B7B3A0578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/>
                <a:srcRect t="5776" b="89445"/>
                <a:stretch/>
              </p:blipFill>
              <p:spPr>
                <a:xfrm>
                  <a:off x="8795989" y="2443515"/>
                  <a:ext cx="1801368" cy="186411"/>
                </a:xfrm>
                <a:prstGeom prst="rect">
                  <a:avLst/>
                </a:prstGeom>
              </p:spPr>
            </p:pic>
            <p:pic>
              <p:nvPicPr>
                <p:cNvPr id="31" name="Picture 30">
                  <a:extLst>
                    <a:ext uri="{FF2B5EF4-FFF2-40B4-BE49-F238E27FC236}">
                      <a16:creationId xmlns:a16="http://schemas.microsoft.com/office/drawing/2014/main" id="{2021EAAF-504B-F242-96B1-8415531BBD3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1"/>
                <a:srcRect t="21917" b="493"/>
                <a:stretch/>
              </p:blipFill>
              <p:spPr>
                <a:xfrm>
                  <a:off x="8795990" y="2635248"/>
                  <a:ext cx="1799083" cy="302260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91B469A5-7119-2C47-A3F3-564E7B700B6A}"/>
                </a:ext>
              </a:extLst>
            </p:cNvPr>
            <p:cNvGrpSpPr/>
            <p:nvPr/>
          </p:nvGrpSpPr>
          <p:grpSpPr>
            <a:xfrm>
              <a:off x="1511487" y="2480866"/>
              <a:ext cx="1921724" cy="3516069"/>
              <a:chOff x="1511487" y="2289666"/>
              <a:chExt cx="1921724" cy="3516069"/>
            </a:xfrm>
          </p:grpSpPr>
          <p:pic>
            <p:nvPicPr>
              <p:cNvPr id="33" name="Picture 8">
                <a:extLst>
                  <a:ext uri="{FF2B5EF4-FFF2-40B4-BE49-F238E27FC236}">
                    <a16:creationId xmlns:a16="http://schemas.microsoft.com/office/drawing/2014/main" id="{1BB21591-AE0C-3742-A944-98DACB66526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alphaModFix amt="50000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/>
              <a:stretch/>
            </p:blipFill>
            <p:spPr>
              <a:xfrm>
                <a:off x="1511487" y="2289666"/>
                <a:ext cx="1921724" cy="3516069"/>
              </a:xfrm>
              <a:prstGeom prst="rect">
                <a:avLst/>
              </a:prstGeom>
            </p:spPr>
          </p:pic>
          <p:pic>
            <p:nvPicPr>
              <p:cNvPr id="34" name="Picture 33">
                <a:extLst>
                  <a:ext uri="{FF2B5EF4-FFF2-40B4-BE49-F238E27FC236}">
                    <a16:creationId xmlns:a16="http://schemas.microsoft.com/office/drawing/2014/main" id="{FBC2D592-CDE5-3D45-8854-33F318214AE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/>
              <a:srcRect t="4161" b="12904"/>
              <a:stretch/>
            </p:blipFill>
            <p:spPr>
              <a:xfrm>
                <a:off x="1574581" y="2431279"/>
                <a:ext cx="1785525" cy="3204672"/>
              </a:xfrm>
              <a:prstGeom prst="rect">
                <a:avLst/>
              </a:prstGeom>
            </p:spPr>
          </p:pic>
        </p:grpSp>
      </p:grpSp>
      <p:sp>
        <p:nvSpPr>
          <p:cNvPr id="35" name="Title 2">
            <a:extLst>
              <a:ext uri="{FF2B5EF4-FFF2-40B4-BE49-F238E27FC236}">
                <a16:creationId xmlns:a16="http://schemas.microsoft.com/office/drawing/2014/main" id="{D0EDFF76-F4F1-A34E-9DBE-9B61D5A3B7D0}"/>
              </a:ext>
            </a:extLst>
          </p:cNvPr>
          <p:cNvSpPr txBox="1">
            <a:spLocks/>
          </p:cNvSpPr>
          <p:nvPr/>
        </p:nvSpPr>
        <p:spPr>
          <a:xfrm>
            <a:off x="914400" y="813569"/>
            <a:ext cx="10369296" cy="461665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000" b="0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 algn="ctr"/>
            <a:r>
              <a:rPr lang="en-US" dirty="0"/>
              <a:t>Please Share Your Feedback in the App</a:t>
            </a:r>
          </a:p>
        </p:txBody>
      </p:sp>
      <p:pic>
        <p:nvPicPr>
          <p:cNvPr id="36" name="Picture 35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6CE3CB30-3726-F743-AA20-B0CF1E356A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750"/>
          <a:stretch/>
        </p:blipFill>
        <p:spPr>
          <a:xfrm>
            <a:off x="6989068" y="1147464"/>
            <a:ext cx="5202932" cy="5710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934908"/>
      </p:ext>
    </p:extLst>
  </p:cSld>
  <p:clrMapOvr>
    <a:masterClrMapping/>
  </p:clrMapOvr>
  <p:transition spd="med"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60BEF217-0FE0-A742-8673-2A7AA7301D3B}"/>
              </a:ext>
            </a:extLst>
          </p:cNvPr>
          <p:cNvGrpSpPr/>
          <p:nvPr/>
        </p:nvGrpSpPr>
        <p:grpSpPr>
          <a:xfrm>
            <a:off x="0" y="-1"/>
            <a:ext cx="12192000" cy="6867664"/>
            <a:chOff x="0" y="-1"/>
            <a:chExt cx="12192000" cy="6867664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5D46C39-C73E-8341-BE4D-A6FE06831440}"/>
                </a:ext>
              </a:extLst>
            </p:cNvPr>
            <p:cNvSpPr/>
            <p:nvPr/>
          </p:nvSpPr>
          <p:spPr bwMode="auto">
            <a:xfrm>
              <a:off x="0" y="0"/>
              <a:ext cx="12192000" cy="6858001"/>
            </a:xfrm>
            <a:prstGeom prst="rect">
              <a:avLst/>
            </a:prstGeom>
            <a:gradFill flip="none" rotWithShape="1">
              <a:gsLst>
                <a:gs pos="0">
                  <a:srgbClr val="01114F"/>
                </a:gs>
                <a:gs pos="28000">
                  <a:srgbClr val="01114F"/>
                </a:gs>
                <a:gs pos="67000">
                  <a:srgbClr val="080F24"/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7736CB9-A2A0-724A-AA73-BE36AA32FD84}"/>
                </a:ext>
              </a:extLst>
            </p:cNvPr>
            <p:cNvSpPr/>
            <p:nvPr/>
          </p:nvSpPr>
          <p:spPr bwMode="auto">
            <a:xfrm>
              <a:off x="0" y="9662"/>
              <a:ext cx="12192000" cy="6858001"/>
            </a:xfrm>
            <a:prstGeom prst="rect">
              <a:avLst/>
            </a:prstGeom>
            <a:gradFill flip="none" rotWithShape="1">
              <a:gsLst>
                <a:gs pos="40000">
                  <a:srgbClr val="0B1A38">
                    <a:alpha val="0"/>
                  </a:srgbClr>
                </a:gs>
                <a:gs pos="0">
                  <a:srgbClr val="080F24">
                    <a:alpha val="85980"/>
                  </a:srgbClr>
                </a:gs>
              </a:gsLst>
              <a:lin ang="168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5FF3ADB-E582-7D42-AFF2-83EC15BAFDAE}"/>
                </a:ext>
              </a:extLst>
            </p:cNvPr>
            <p:cNvSpPr/>
            <p:nvPr/>
          </p:nvSpPr>
          <p:spPr bwMode="auto">
            <a:xfrm>
              <a:off x="0" y="-1"/>
              <a:ext cx="12192000" cy="6858001"/>
            </a:xfrm>
            <a:prstGeom prst="rect">
              <a:avLst/>
            </a:prstGeom>
            <a:gradFill flip="none" rotWithShape="1">
              <a:gsLst>
                <a:gs pos="46000">
                  <a:srgbClr val="0B1A38">
                    <a:alpha val="0"/>
                  </a:srgbClr>
                </a:gs>
                <a:gs pos="7000">
                  <a:srgbClr val="080F24">
                    <a:alpha val="85980"/>
                  </a:srgbClr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</a:endParaRPr>
            </a:p>
          </p:txBody>
        </p:sp>
        <p:pic>
          <p:nvPicPr>
            <p:cNvPr id="23" name="Picture 22" descr="Background pattern&#10;&#10;Description automatically generated">
              <a:extLst>
                <a:ext uri="{FF2B5EF4-FFF2-40B4-BE49-F238E27FC236}">
                  <a16:creationId xmlns:a16="http://schemas.microsoft.com/office/drawing/2014/main" id="{F13A02E3-35ED-BA41-BBE5-8ADB01E23AE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34000"/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19" name="Picture 18" descr="Background pattern&#10;&#10;Description automatically generated">
              <a:extLst>
                <a:ext uri="{FF2B5EF4-FFF2-40B4-BE49-F238E27FC236}">
                  <a16:creationId xmlns:a16="http://schemas.microsoft.com/office/drawing/2014/main" id="{68EC4E4F-3D60-F044-A5A1-A5FAEBA9C1E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58C3CC2-2836-8540-82C2-551689D3743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642763" y="2670486"/>
              <a:ext cx="4906474" cy="1517028"/>
            </a:xfrm>
            <a:prstGeom prst="rect">
              <a:avLst/>
            </a:prstGeom>
          </p:spPr>
        </p:pic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AD48158A-2CC7-B347-B5D6-B3552870633B}"/>
                </a:ext>
              </a:extLst>
            </p:cNvPr>
            <p:cNvSpPr/>
            <p:nvPr/>
          </p:nvSpPr>
          <p:spPr>
            <a:xfrm>
              <a:off x="2108384" y="6402195"/>
              <a:ext cx="3923608" cy="25288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050" dirty="0">
                  <a:solidFill>
                    <a:schemeClr val="tx1">
                      <a:alpha val="60000"/>
                    </a:schemeClr>
                  </a:solidFill>
                </a:rPr>
                <a:t>Copyright © 2022 Esri. All rights reserved.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80183443"/>
      </p:ext>
    </p:extLst>
  </p:cSld>
  <p:clrMapOvr>
    <a:masterClrMapping/>
  </p:clrMapOvr>
  <p:transition spd="med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E648AA1-E8A2-0144-90A7-A8C8AE71A274}"/>
              </a:ext>
            </a:extLst>
          </p:cNvPr>
          <p:cNvSpPr/>
          <p:nvPr/>
        </p:nvSpPr>
        <p:spPr bwMode="auto">
          <a:xfrm>
            <a:off x="0" y="0"/>
            <a:ext cx="12191999" cy="6858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>
              <a:solidFill>
                <a:srgbClr val="000000"/>
              </a:solidFill>
              <a:latin typeface="Avenir LT Std 55 Roman" panose="020B0503020203020204" pitchFamily="34" charset="0"/>
              <a:ea typeface="ＭＳ Ｐゴシック" pitchFamily="16" charset="-128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28EC475-D3EA-DF41-9847-5220BEFD3D2F}"/>
              </a:ext>
            </a:extLst>
          </p:cNvPr>
          <p:cNvSpPr/>
          <p:nvPr/>
        </p:nvSpPr>
        <p:spPr bwMode="auto">
          <a:xfrm flipH="1">
            <a:off x="-4359" y="0"/>
            <a:ext cx="12197010" cy="1006616"/>
          </a:xfrm>
          <a:prstGeom prst="rect">
            <a:avLst/>
          </a:prstGeom>
          <a:solidFill>
            <a:srgbClr val="31340A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000000"/>
                </a:solidFill>
                <a:latin typeface="Avenir LT Std 55 Roman" panose="020B0503020203020204" pitchFamily="34" charset="0"/>
                <a:ea typeface="ＭＳ Ｐゴシック" pitchFamily="16" charset="-128"/>
                <a:cs typeface="ＭＳ Ｐゴシック" pitchFamily="-97" charset="-128"/>
              </a:rPr>
              <a:t> 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5D5B4F2-644B-B143-8128-031C52FED4E8}"/>
              </a:ext>
            </a:extLst>
          </p:cNvPr>
          <p:cNvSpPr txBox="1">
            <a:spLocks/>
          </p:cNvSpPr>
          <p:nvPr/>
        </p:nvSpPr>
        <p:spPr>
          <a:xfrm>
            <a:off x="685800" y="457200"/>
            <a:ext cx="10826496" cy="369332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000" b="0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 marL="15875" algn="ctr">
              <a:lnSpc>
                <a:spcPts val="2400"/>
              </a:lnSpc>
              <a:spcBef>
                <a:spcPts val="1200"/>
              </a:spcBef>
            </a:pPr>
            <a:r>
              <a:rPr lang="en-US" sz="2800" spc="250">
                <a:solidFill>
                  <a:srgbClr val="909011"/>
                </a:solidFill>
              </a:rPr>
              <a:t>&gt;&gt;&gt;&gt;&gt;</a:t>
            </a:r>
            <a:r>
              <a:rPr lang="en-US" sz="2800" spc="100">
                <a:ea typeface="Avenir LT Std 45 Book" charset="0"/>
                <a:cs typeface="Avenir LT Std 45 Book" charset="0"/>
              </a:rPr>
              <a:t>  Before You Begin  </a:t>
            </a:r>
            <a:r>
              <a:rPr lang="en-US" sz="2800" spc="250">
                <a:solidFill>
                  <a:srgbClr val="909011"/>
                </a:solidFill>
                <a:ea typeface="Avenir LT Std 45 Book" charset="0"/>
                <a:cs typeface="Avenir LT Std 45 Book" charset="0"/>
              </a:rPr>
              <a:t>&lt;&lt;&lt;&lt;&lt;</a:t>
            </a:r>
            <a:endParaRPr lang="en-US" sz="1800">
              <a:solidFill>
                <a:srgbClr val="909011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B868AA7-FA2E-5041-97DB-A460A19F469C}"/>
              </a:ext>
            </a:extLst>
          </p:cNvPr>
          <p:cNvGrpSpPr/>
          <p:nvPr/>
        </p:nvGrpSpPr>
        <p:grpSpPr>
          <a:xfrm>
            <a:off x="3200400" y="1572768"/>
            <a:ext cx="6223438" cy="2585323"/>
            <a:chOff x="3552737" y="2140783"/>
            <a:chExt cx="6223438" cy="2585323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3808ECC-C584-E141-8D30-A0DBB8FE4E77}"/>
                </a:ext>
              </a:extLst>
            </p:cNvPr>
            <p:cNvSpPr txBox="1"/>
            <p:nvPr/>
          </p:nvSpPr>
          <p:spPr>
            <a:xfrm>
              <a:off x="4310716" y="2140783"/>
              <a:ext cx="5465459" cy="2585323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/>
            <a:p>
              <a:pPr marL="0" indent="0">
                <a:spcAft>
                  <a:spcPts val="1200"/>
                </a:spcAft>
                <a:buNone/>
              </a:pPr>
              <a:r>
                <a:rPr lang="en-US" sz="3200" b="0" dirty="0">
                  <a:solidFill>
                    <a:schemeClr val="bg1"/>
                  </a:solidFill>
                </a:rPr>
                <a:t>Arial or</a:t>
              </a:r>
              <a:endParaRPr lang="en-US" sz="3200" dirty="0">
                <a:solidFill>
                  <a:schemeClr val="bg1"/>
                </a:solidFill>
                <a:latin typeface="AvenirNext LT Pro Medium" panose="020B0503020202020204" pitchFamily="34" charset="77"/>
              </a:endParaRPr>
            </a:p>
            <a:p>
              <a:pPr marL="173038" lvl="0" indent="-173038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bg1"/>
                  </a:solidFill>
                </a:rPr>
                <a:t>Use Arial font everywhere</a:t>
              </a:r>
            </a:p>
            <a:p>
              <a:pPr marL="630238" lvl="1" indent="-173038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bg1"/>
                  </a:solidFill>
                </a:rPr>
                <a:t>Pick Arial [Headings] or [Body] </a:t>
              </a:r>
              <a:br>
                <a:rPr lang="en-US" dirty="0">
                  <a:solidFill>
                    <a:schemeClr val="bg1"/>
                  </a:solidFill>
                </a:rPr>
              </a:br>
              <a:r>
                <a:rPr lang="en-US" dirty="0">
                  <a:solidFill>
                    <a:schemeClr val="bg1"/>
                  </a:solidFill>
                </a:rPr>
                <a:t>from the top of the font list</a:t>
              </a:r>
            </a:p>
            <a:p>
              <a:pPr marL="630238" lvl="1" indent="-173038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bg1"/>
                  </a:solidFill>
                </a:rPr>
                <a:t>See FAQ “Theme Fonts” for details </a:t>
              </a:r>
              <a:r>
                <a:rPr lang="en-US" sz="900" dirty="0">
                  <a:solidFill>
                    <a:schemeClr val="bg1"/>
                  </a:solidFill>
                </a:rPr>
                <a:t>[</a:t>
              </a:r>
              <a:r>
                <a:rPr lang="en-US" sz="900" dirty="0">
                  <a:solidFill>
                    <a:srgbClr val="828218"/>
                  </a:solidFill>
                  <a:hlinkClick r:id="rId2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link</a:t>
              </a:r>
              <a:r>
                <a:rPr lang="en-US" sz="900" dirty="0">
                  <a:solidFill>
                    <a:schemeClr val="bg1"/>
                  </a:solidFill>
                </a:rPr>
                <a:t>]</a:t>
              </a:r>
              <a:endParaRPr lang="en-US" sz="1400" dirty="0">
                <a:solidFill>
                  <a:schemeClr val="bg1"/>
                </a:solidFill>
              </a:endParaRPr>
            </a:p>
            <a:p>
              <a:pPr marL="173038" lvl="0" indent="-173038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rgbClr val="C830A0"/>
                  </a:solidFill>
                </a:rPr>
                <a:t>Avenir Next is no longer supported</a:t>
              </a:r>
            </a:p>
            <a:p>
              <a:pPr marL="630238" lvl="1" indent="-173038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bg1"/>
                  </a:solidFill>
                </a:rPr>
                <a:t>See FAQ “Arial or Avenir Next” for details </a:t>
              </a: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ＭＳ Ｐゴシック"/>
                </a:rPr>
                <a:t>[</a:t>
              </a: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828218"/>
                  </a:solidFill>
                  <a:effectLst/>
                  <a:uLnTx/>
                  <a:uFillTx/>
                  <a:latin typeface="Arial"/>
                  <a:ea typeface="ＭＳ Ｐゴシック"/>
                  <a:hlinkClick r:id="rId2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link</a:t>
              </a: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ＭＳ Ｐゴシック"/>
                </a:rPr>
                <a:t>]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24A62BA-77C4-1140-B521-AA3D736277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80099" y="2176391"/>
              <a:ext cx="1511300" cy="520700"/>
            </a:xfrm>
            <a:prstGeom prst="rect">
              <a:avLst/>
            </a:prstGeom>
          </p:spPr>
        </p:pic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0EEB24FE-8FC1-4A43-B51F-49A5947540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552737" y="2140783"/>
              <a:ext cx="658368" cy="658368"/>
            </a:xfrm>
            <a:prstGeom prst="rect">
              <a:avLst/>
            </a:prstGeom>
          </p:spPr>
        </p:pic>
      </p:grpSp>
      <p:pic>
        <p:nvPicPr>
          <p:cNvPr id="8" name="Picture 7" descr="screenshot of Font menu, showing Theme Fonts at the top of the list">
            <a:extLst>
              <a:ext uri="{FF2B5EF4-FFF2-40B4-BE49-F238E27FC236}">
                <a16:creationId xmlns:a16="http://schemas.microsoft.com/office/drawing/2014/main" id="{A1ACF7C1-5789-A645-B674-DD3969EFB426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91039" y="2547863"/>
            <a:ext cx="2063312" cy="801235"/>
          </a:xfrm>
          <a:prstGeom prst="rect">
            <a:avLst/>
          </a:prstGeom>
          <a:effectLst>
            <a:outerShdw blurRad="114300" algn="ctr" rotWithShape="0">
              <a:prstClr val="black">
                <a:alpha val="25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01803227"/>
      </p:ext>
    </p:extLst>
  </p:cSld>
  <p:clrMapOvr>
    <a:masterClrMapping/>
  </p:clrMapOvr>
  <p:transition spd="med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05B37E60-D63E-5B49-9924-36771DDDE56E}"/>
              </a:ext>
            </a:extLst>
          </p:cNvPr>
          <p:cNvGrpSpPr/>
          <p:nvPr/>
        </p:nvGrpSpPr>
        <p:grpSpPr>
          <a:xfrm>
            <a:off x="0" y="-1"/>
            <a:ext cx="12192000" cy="6858002"/>
            <a:chOff x="0" y="-1"/>
            <a:chExt cx="12192000" cy="6858002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E04D4E3-6A10-FA40-8B2E-0950CDE416F5}"/>
                </a:ext>
              </a:extLst>
            </p:cNvPr>
            <p:cNvSpPr/>
            <p:nvPr/>
          </p:nvSpPr>
          <p:spPr bwMode="auto">
            <a:xfrm>
              <a:off x="0" y="-1"/>
              <a:ext cx="12192000" cy="6858001"/>
            </a:xfrm>
            <a:prstGeom prst="rect">
              <a:avLst/>
            </a:prstGeom>
            <a:gradFill flip="none" rotWithShape="1">
              <a:gsLst>
                <a:gs pos="68000">
                  <a:srgbClr val="0B1A38">
                    <a:alpha val="0"/>
                  </a:srgbClr>
                </a:gs>
                <a:gs pos="100000">
                  <a:srgbClr val="080F24">
                    <a:alpha val="85980"/>
                  </a:srgbClr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C5283A1-AB2C-AE47-9C3F-300748917555}"/>
                </a:ext>
              </a:extLst>
            </p:cNvPr>
            <p:cNvSpPr/>
            <p:nvPr/>
          </p:nvSpPr>
          <p:spPr bwMode="auto">
            <a:xfrm>
              <a:off x="0" y="0"/>
              <a:ext cx="12192000" cy="6858001"/>
            </a:xfrm>
            <a:prstGeom prst="rect">
              <a:avLst/>
            </a:prstGeom>
            <a:gradFill flip="none" rotWithShape="1">
              <a:gsLst>
                <a:gs pos="0">
                  <a:srgbClr val="01114F"/>
                </a:gs>
                <a:gs pos="28000">
                  <a:srgbClr val="01114F"/>
                </a:gs>
                <a:gs pos="67000">
                  <a:srgbClr val="080F24"/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</a:endParaRPr>
            </a:p>
          </p:txBody>
        </p:sp>
        <p:pic>
          <p:nvPicPr>
            <p:cNvPr id="14" name="Picture 13" descr="A screenshot of a video game&#10;&#10;Description automatically generated">
              <a:extLst>
                <a:ext uri="{FF2B5EF4-FFF2-40B4-BE49-F238E27FC236}">
                  <a16:creationId xmlns:a16="http://schemas.microsoft.com/office/drawing/2014/main" id="{B94452B5-C579-294C-8F58-3D5089D0AA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1929"/>
            <a:stretch/>
          </p:blipFill>
          <p:spPr>
            <a:xfrm>
              <a:off x="2673530" y="0"/>
              <a:ext cx="9518469" cy="6858000"/>
            </a:xfrm>
            <a:prstGeom prst="rect">
              <a:avLst/>
            </a:prstGeom>
          </p:spPr>
        </p:pic>
        <p:sp>
          <p:nvSpPr>
            <p:cNvPr id="90" name="DEV 2022">
              <a:extLst>
                <a:ext uri="{FF2B5EF4-FFF2-40B4-BE49-F238E27FC236}">
                  <a16:creationId xmlns:a16="http://schemas.microsoft.com/office/drawing/2014/main" id="{2E9B2769-9AC6-4F49-9068-89159E6DB466}"/>
                </a:ext>
              </a:extLst>
            </p:cNvPr>
            <p:cNvSpPr txBox="1">
              <a:spLocks/>
            </p:cNvSpPr>
            <p:nvPr/>
          </p:nvSpPr>
          <p:spPr bwMode="white">
            <a:xfrm>
              <a:off x="1362073" y="6034895"/>
              <a:ext cx="4329425" cy="606772"/>
            </a:xfrm>
            <a:prstGeom prst="rect">
              <a:avLst/>
            </a:prstGeom>
            <a:noFill/>
          </p:spPr>
          <p:txBody>
            <a:bodyPr vert="horz" lIns="0" tIns="0" rIns="0" bIns="0" rtlCol="0">
              <a:noAutofit/>
            </a:bodyPr>
            <a:lstStyle>
              <a:lvl1pPr marL="0" indent="0" algn="ctr" defTabSz="4572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Arial"/>
                <a:buNone/>
                <a:defRPr sz="2000" b="0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1pPr>
              <a:lvl2pPr marL="457200" indent="0" algn="ctr" defTabSz="4572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None/>
                <a:defRPr sz="1800" b="1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Arial"/>
                </a:defRPr>
              </a:lvl2pPr>
              <a:lvl3pPr marL="914400" indent="0" algn="ctr" defTabSz="4572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None/>
                <a:defRPr sz="1600" b="1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Arial"/>
                </a:defRPr>
              </a:lvl3pPr>
              <a:lvl4pPr marL="1371600" indent="0" algn="ctr" defTabSz="457200" rtl="0" eaLnBrk="1" latinLnBrk="0" hangingPunct="1">
                <a:lnSpc>
                  <a:spcPts val="18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None/>
                <a:defRPr sz="1400" b="1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Arial"/>
                </a:defRPr>
              </a:lvl4pPr>
              <a:lvl5pPr marL="1828800" indent="0" algn="ctr" defTabSz="457200" rtl="0" eaLnBrk="1" latinLnBrk="0" hangingPunct="1">
                <a:lnSpc>
                  <a:spcPts val="19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None/>
                <a:defRPr lang="en-US" sz="1400" b="1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Arial"/>
                </a:defRPr>
              </a:lvl5pPr>
              <a:lvl6pPr marL="2286000" indent="0" algn="ctr" defTabSz="401638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None/>
                <a:tabLst>
                  <a:tab pos="1484313" algn="l"/>
                </a:tabLst>
                <a:defRPr sz="1400" b="1" kern="1200">
                  <a:solidFill>
                    <a:schemeClr val="tx1">
                      <a:tint val="75000"/>
                    </a:schemeClr>
                  </a:solidFill>
                  <a:latin typeface="Arial"/>
                  <a:ea typeface="+mn-ea"/>
                  <a:cs typeface="Arial"/>
                </a:defRPr>
              </a:lvl6pPr>
              <a:lvl7pPr marL="2743200" indent="0" algn="ctr" defTabSz="457200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None/>
                <a:defRPr sz="1400" b="1" kern="1200">
                  <a:solidFill>
                    <a:schemeClr val="tx1">
                      <a:tint val="75000"/>
                    </a:schemeClr>
                  </a:solidFill>
                  <a:latin typeface="Arial"/>
                  <a:ea typeface="+mn-ea"/>
                  <a:cs typeface="Arial"/>
                </a:defRPr>
              </a:lvl7pPr>
              <a:lvl8pPr marL="3200400" indent="0" algn="ctr" defTabSz="457200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None/>
                <a:defRPr sz="1400" b="1" kern="1200">
                  <a:solidFill>
                    <a:schemeClr val="tx1">
                      <a:tint val="75000"/>
                    </a:schemeClr>
                  </a:solidFill>
                  <a:latin typeface="Arial"/>
                  <a:ea typeface="+mn-ea"/>
                  <a:cs typeface="Arial"/>
                </a:defRPr>
              </a:lvl8pPr>
              <a:lvl9pPr marL="3657600" indent="0" algn="ctr" defTabSz="457200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None/>
                <a:defRPr sz="1400" b="1" kern="1200">
                  <a:solidFill>
                    <a:schemeClr val="tx1">
                      <a:tint val="75000"/>
                    </a:schemeClr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pPr algn="l">
                <a:lnSpc>
                  <a:spcPct val="90000"/>
                </a:lnSpc>
                <a:spcAft>
                  <a:spcPts val="0"/>
                </a:spcAft>
              </a:pPr>
              <a:r>
                <a:rPr lang="en-US" sz="1600" b="1" i="1" dirty="0">
                  <a:solidFill>
                    <a:srgbClr val="C3E3F7">
                      <a:alpha val="50000"/>
                    </a:srgbClr>
                  </a:solidFill>
                </a:rPr>
                <a:t>2022 ESRI DEVELOPER SUMMIT</a:t>
              </a:r>
              <a:endParaRPr lang="en-US" sz="1600" i="1" dirty="0">
                <a:solidFill>
                  <a:srgbClr val="C3E3F7">
                    <a:alpha val="50000"/>
                  </a:srgbClr>
                </a:solidFill>
              </a:endParaRPr>
            </a:p>
          </p:txBody>
        </p: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E3AFC92E-593E-8240-BD21-2E5955FC390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alphaModFix amt="5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22484" y="654271"/>
              <a:ext cx="2007343" cy="620648"/>
            </a:xfrm>
            <a:prstGeom prst="rect">
              <a:avLst/>
            </a:prstGeom>
          </p:spPr>
        </p:pic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2B34C910-E2D3-6A4B-8541-EC7FBFBB1F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1601" y="3420036"/>
            <a:ext cx="5486400" cy="490333"/>
          </a:xfrm>
        </p:spPr>
        <p:txBody>
          <a:bodyPr/>
          <a:lstStyle/>
          <a:p>
            <a:pPr marR="0" lvl="0" algn="l" fontAlgn="auto">
              <a:spcBef>
                <a:spcPts val="0"/>
              </a:spcBef>
              <a:spcAft>
                <a:spcPts val="0"/>
              </a:spcAft>
              <a:buClr>
                <a:srgbClr val="00B9F2">
                  <a:lumMod val="60000"/>
                  <a:lumOff val="40000"/>
                </a:srgbClr>
              </a:buClr>
              <a:tabLst>
                <a:tab pos="276225" algn="l"/>
              </a:tabLst>
              <a:defRPr/>
            </a:pPr>
            <a:r>
              <a:rPr lang="en-US" sz="1800" dirty="0" err="1">
                <a:solidFill>
                  <a:srgbClr val="00EC86"/>
                </a:solidFill>
                <a:latin typeface="Arial"/>
                <a:ea typeface="ＭＳ Ｐゴシック"/>
              </a:rPr>
              <a:t>Nanae</a:t>
            </a:r>
            <a:r>
              <a:rPr lang="en-US" sz="1800" dirty="0">
                <a:solidFill>
                  <a:srgbClr val="00EC86"/>
                </a:solidFill>
                <a:latin typeface="Arial"/>
                <a:ea typeface="ＭＳ Ｐゴシック"/>
              </a:rPr>
              <a:t> </a:t>
            </a:r>
            <a:r>
              <a:rPr lang="en-US" sz="1800" dirty="0" err="1">
                <a:solidFill>
                  <a:srgbClr val="00EC86"/>
                </a:solidFill>
                <a:latin typeface="Arial"/>
                <a:ea typeface="ＭＳ Ｐゴシック"/>
              </a:rPr>
              <a:t>Aubry</a:t>
            </a:r>
            <a:endParaRPr lang="en-US" sz="1800" dirty="0">
              <a:solidFill>
                <a:srgbClr val="00EC86"/>
              </a:solidFill>
              <a:latin typeface="Arial"/>
              <a:ea typeface="ＭＳ Ｐゴシック"/>
            </a:endParaRPr>
          </a:p>
          <a:p>
            <a:pPr marR="0" lvl="0" algn="l" fontAlgn="auto">
              <a:spcBef>
                <a:spcPts val="0"/>
              </a:spcBef>
              <a:spcAft>
                <a:spcPts val="0"/>
              </a:spcAft>
              <a:buClr>
                <a:srgbClr val="00B9F2">
                  <a:lumMod val="60000"/>
                  <a:lumOff val="40000"/>
                </a:srgbClr>
              </a:buClr>
              <a:tabLst>
                <a:tab pos="276225" algn="l"/>
              </a:tabLst>
              <a:defRPr/>
            </a:pPr>
            <a:r>
              <a:rPr lang="en-US" sz="1800" dirty="0">
                <a:solidFill>
                  <a:srgbClr val="00EC86"/>
                </a:solidFill>
                <a:latin typeface="Arial"/>
                <a:ea typeface="ＭＳ Ｐゴシック"/>
              </a:rPr>
              <a:t>John Yaist</a:t>
            </a:r>
          </a:p>
          <a:p>
            <a:pPr algn="l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09638F-DBE3-6B45-ADEA-DC27A90276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60511" y="2460325"/>
            <a:ext cx="6397142" cy="914400"/>
          </a:xfrm>
        </p:spPr>
        <p:txBody>
          <a:bodyPr/>
          <a:lstStyle/>
          <a:p>
            <a:pPr algn="l"/>
            <a:r>
              <a:rPr lang="en-US" sz="3800" dirty="0">
                <a:solidFill>
                  <a:prstClr val="white"/>
                </a:solidFill>
                <a:latin typeface="Arial"/>
                <a:ea typeface="ＭＳ Ｐゴシック"/>
              </a:rPr>
              <a:t>What’s New in </a:t>
            </a:r>
            <a:r>
              <a:rPr lang="en-US" sz="3800" dirty="0" err="1">
                <a:solidFill>
                  <a:prstClr val="white"/>
                </a:solidFill>
                <a:latin typeface="Arial"/>
                <a:ea typeface="ＭＳ Ｐゴシック"/>
              </a:rPr>
              <a:t>v2.0</a:t>
            </a:r>
            <a:r>
              <a:rPr lang="en-US" sz="3800" dirty="0">
                <a:solidFill>
                  <a:prstClr val="white"/>
                </a:solidFill>
                <a:latin typeface="Arial"/>
                <a:ea typeface="ＭＳ Ｐゴシック"/>
              </a:rPr>
              <a:t> of </a:t>
            </a:r>
            <a:br>
              <a:rPr lang="en-US" sz="3800" dirty="0">
                <a:solidFill>
                  <a:prstClr val="white"/>
                </a:solidFill>
                <a:latin typeface="Arial"/>
                <a:ea typeface="ＭＳ Ｐゴシック"/>
              </a:rPr>
            </a:br>
            <a:r>
              <a:rPr lang="en-US" sz="3800" dirty="0">
                <a:solidFill>
                  <a:prstClr val="white"/>
                </a:solidFill>
                <a:latin typeface="Arial"/>
                <a:ea typeface="ＭＳ Ｐゴシック"/>
              </a:rPr>
              <a:t>ArcGIS API for Python</a:t>
            </a:r>
            <a:endParaRPr lang="en-US" sz="3800" dirty="0"/>
          </a:p>
        </p:txBody>
      </p:sp>
    </p:spTree>
    <p:extLst>
      <p:ext uri="{BB962C8B-B14F-4D97-AF65-F5344CB8AC3E}">
        <p14:creationId xmlns:p14="http://schemas.microsoft.com/office/powerpoint/2010/main" val="259831179"/>
      </p:ext>
    </p:extLst>
  </p:cSld>
  <p:clrMapOvr>
    <a:masterClrMapping/>
  </p:clrMapOvr>
  <p:transition spd="med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AF9CA466-10AB-4845-9955-16B3856841A3}"/>
              </a:ext>
            </a:extLst>
          </p:cNvPr>
          <p:cNvGrpSpPr/>
          <p:nvPr/>
        </p:nvGrpSpPr>
        <p:grpSpPr>
          <a:xfrm>
            <a:off x="0" y="11150"/>
            <a:ext cx="12192000" cy="6858002"/>
            <a:chOff x="0" y="-1"/>
            <a:chExt cx="12192000" cy="685800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28BB0E8-0D91-BF45-BF75-FC20AA298952}"/>
                </a:ext>
              </a:extLst>
            </p:cNvPr>
            <p:cNvSpPr/>
            <p:nvPr/>
          </p:nvSpPr>
          <p:spPr bwMode="auto">
            <a:xfrm>
              <a:off x="0" y="0"/>
              <a:ext cx="12192000" cy="6858001"/>
            </a:xfrm>
            <a:prstGeom prst="rect">
              <a:avLst/>
            </a:prstGeom>
            <a:gradFill flip="none" rotWithShape="1">
              <a:gsLst>
                <a:gs pos="0">
                  <a:srgbClr val="01114F"/>
                </a:gs>
                <a:gs pos="41000">
                  <a:srgbClr val="01114F"/>
                </a:gs>
                <a:gs pos="81000">
                  <a:srgbClr val="080F24"/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20E8C90-50A1-EE49-B6D5-78FC1707501D}"/>
                </a:ext>
              </a:extLst>
            </p:cNvPr>
            <p:cNvSpPr/>
            <p:nvPr/>
          </p:nvSpPr>
          <p:spPr bwMode="auto">
            <a:xfrm>
              <a:off x="0" y="-1"/>
              <a:ext cx="12192000" cy="6858001"/>
            </a:xfrm>
            <a:prstGeom prst="rect">
              <a:avLst/>
            </a:prstGeom>
            <a:gradFill flip="none" rotWithShape="1">
              <a:gsLst>
                <a:gs pos="0">
                  <a:srgbClr val="01114F"/>
                </a:gs>
                <a:gs pos="28000">
                  <a:srgbClr val="01114F"/>
                </a:gs>
                <a:gs pos="67000">
                  <a:srgbClr val="080F24"/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</a:endParaRP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BCE0FC7-E0C6-B34D-8412-C1891367B5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60000"/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</p:grp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0E2018E5-6EDD-B448-A8B6-356DD3B03B19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>
              <a:buClr>
                <a:srgbClr val="00EC86"/>
              </a:buClr>
            </a:pPr>
            <a:r>
              <a:rPr lang="en-US" sz="3200" dirty="0"/>
              <a:t>Changes across the API</a:t>
            </a:r>
          </a:p>
          <a:p>
            <a:pPr lvl="1">
              <a:buClr>
                <a:srgbClr val="00EC86"/>
              </a:buClr>
            </a:pPr>
            <a:r>
              <a:rPr lang="en-US" sz="3000" b="0" dirty="0"/>
              <a:t> some breaking </a:t>
            </a:r>
          </a:p>
          <a:p>
            <a:pPr>
              <a:buClr>
                <a:srgbClr val="00EC86"/>
              </a:buClr>
            </a:pPr>
            <a:endParaRPr lang="en-US" sz="3200" b="0" dirty="0"/>
          </a:p>
          <a:p>
            <a:pPr>
              <a:buClr>
                <a:srgbClr val="00EC86"/>
              </a:buClr>
            </a:pPr>
            <a:r>
              <a:rPr lang="en-US" sz="3200" b="0" dirty="0"/>
              <a:t>In</a:t>
            </a:r>
            <a:r>
              <a:rPr lang="en-US" sz="3200" dirty="0"/>
              <a:t>dividual Module Highlights</a:t>
            </a:r>
            <a:endParaRPr lang="en-US" sz="3200" b="0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37EE8129-8D57-F74E-8B0E-E92ED4291D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>
              <a:tabLst>
                <a:tab pos="276225" algn="l"/>
              </a:tabLst>
            </a:pPr>
            <a:r>
              <a:rPr lang="en-US" dirty="0">
                <a:solidFill>
                  <a:srgbClr val="00EC86"/>
                </a:solidFill>
              </a:rPr>
              <a:t>ArcGIS API for Python 2.0 – Released January 2022</a:t>
            </a:r>
            <a:endParaRPr lang="en-US" sz="1800" b="0" dirty="0">
              <a:solidFill>
                <a:srgbClr val="00EC86"/>
              </a:solidFill>
            </a:endParaRPr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8202D082-A9B5-F04D-A9BD-E84E58DE53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945178"/>
            <a:ext cx="10369296" cy="430887"/>
          </a:xfrm>
        </p:spPr>
        <p:txBody>
          <a:bodyPr/>
          <a:lstStyle/>
          <a:p>
            <a:r>
              <a:rPr lang="en-US" sz="2800" b="0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1007119660"/>
      </p:ext>
    </p:extLst>
  </p:cSld>
  <p:clrMapOvr>
    <a:masterClrMapping/>
  </p:clrMapOvr>
  <p:transition spd="med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2DEEF95-717D-9142-BDDD-E6CC5D6FCE47}"/>
              </a:ext>
            </a:extLst>
          </p:cNvPr>
          <p:cNvSpPr/>
          <p:nvPr/>
        </p:nvSpPr>
        <p:spPr bwMode="auto">
          <a:xfrm>
            <a:off x="12700" y="0"/>
            <a:ext cx="12192000" cy="6858001"/>
          </a:xfrm>
          <a:prstGeom prst="rect">
            <a:avLst/>
          </a:prstGeom>
          <a:gradFill flip="none" rotWithShape="1">
            <a:gsLst>
              <a:gs pos="0">
                <a:srgbClr val="01114F"/>
              </a:gs>
              <a:gs pos="28000">
                <a:srgbClr val="01114F"/>
              </a:gs>
              <a:gs pos="67000">
                <a:srgbClr val="080F24"/>
              </a:gs>
            </a:gsLst>
            <a:lin ang="270000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</a:endParaRPr>
          </a:p>
        </p:txBody>
      </p:sp>
      <p:pic>
        <p:nvPicPr>
          <p:cNvPr id="15" name="Picture 14" hidden="1">
            <a:extLst>
              <a:ext uri="{FF2B5EF4-FFF2-40B4-BE49-F238E27FC236}">
                <a16:creationId xmlns:a16="http://schemas.microsoft.com/office/drawing/2014/main" id="{F80BDF46-520E-CB45-BD3B-42A14F664D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7604143" y="3481744"/>
            <a:ext cx="4427728" cy="738664"/>
          </a:xfrm>
        </p:spPr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9F2">
                  <a:lumMod val="60000"/>
                  <a:lumOff val="40000"/>
                </a:srgbClr>
              </a:buClr>
              <a:buSzTx/>
              <a:buFontTx/>
              <a:buNone/>
              <a:tabLst>
                <a:tab pos="276225" algn="l"/>
              </a:tabLst>
              <a:defRPr/>
            </a:pPr>
            <a:r>
              <a:rPr kumimoji="0" lang="en-US" sz="4800" b="0" i="1" u="none" strike="noStrike" kern="1200" cap="none" spc="0" normalizeH="0" baseline="0" noProof="0" dirty="0">
                <a:ln>
                  <a:noFill/>
                </a:ln>
                <a:solidFill>
                  <a:srgbClr val="00EC86"/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  <a:t>WHY?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7604143" y="2342141"/>
            <a:ext cx="4527741" cy="738664"/>
          </a:xfrm>
        </p:spPr>
        <p:txBody>
          <a:bodyPr/>
          <a:lstStyle/>
          <a:p>
            <a:pPr algn="ctr"/>
            <a:r>
              <a:rPr lang="en-US" sz="3600" dirty="0"/>
              <a:t>Breaking Changes?...</a:t>
            </a:r>
          </a:p>
        </p:txBody>
      </p:sp>
      <p:pic>
        <p:nvPicPr>
          <p:cNvPr id="4" name="Picture Placeholder 3" descr="A picture containing text&#10;&#10;Description automatically generated">
            <a:extLst>
              <a:ext uri="{FF2B5EF4-FFF2-40B4-BE49-F238E27FC236}">
                <a16:creationId xmlns:a16="http://schemas.microsoft.com/office/drawing/2014/main" id="{57D117A3-8B24-4C20-878E-7BA149D31427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4">
            <a:alphaModFix amt="88000"/>
          </a:blip>
          <a:srcRect l="222" r="222"/>
          <a:stretch>
            <a:fillRect/>
          </a:stretch>
        </p:blipFill>
        <p:spPr>
          <a:xfrm>
            <a:off x="257551" y="1029230"/>
            <a:ext cx="7166058" cy="4611716"/>
          </a:xfrm>
          <a:gradFill>
            <a:gsLst>
              <a:gs pos="38000">
                <a:srgbClr val="031145"/>
              </a:gs>
              <a:gs pos="55000">
                <a:srgbClr val="031145"/>
              </a:gs>
              <a:gs pos="100000">
                <a:srgbClr val="02114A"/>
              </a:gs>
              <a:gs pos="0">
                <a:srgbClr val="247F8F"/>
              </a:gs>
            </a:gsLst>
            <a:lin ang="5400000" scaled="1"/>
          </a:gradFill>
          <a:effectLst>
            <a:softEdge rad="12700"/>
          </a:effectLst>
        </p:spPr>
      </p:pic>
    </p:spTree>
    <p:extLst>
      <p:ext uri="{BB962C8B-B14F-4D97-AF65-F5344CB8AC3E}">
        <p14:creationId xmlns:p14="http://schemas.microsoft.com/office/powerpoint/2010/main" val="327185220"/>
      </p:ext>
    </p:extLst>
  </p:cSld>
  <p:clrMapOvr>
    <a:masterClrMapping/>
  </p:clrMapOvr>
  <p:transition spd="med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5FF7D17D-4F5F-6248-9201-7838499AB40D}"/>
              </a:ext>
            </a:extLst>
          </p:cNvPr>
          <p:cNvGrpSpPr/>
          <p:nvPr/>
        </p:nvGrpSpPr>
        <p:grpSpPr>
          <a:xfrm>
            <a:off x="0" y="0"/>
            <a:ext cx="12192000" cy="6858001"/>
            <a:chOff x="0" y="0"/>
            <a:chExt cx="12192000" cy="6858001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E87E885-155A-C74A-8692-F4242FAADBAD}"/>
                </a:ext>
              </a:extLst>
            </p:cNvPr>
            <p:cNvSpPr/>
            <p:nvPr/>
          </p:nvSpPr>
          <p:spPr bwMode="auto">
            <a:xfrm>
              <a:off x="0" y="0"/>
              <a:ext cx="12192000" cy="6858001"/>
            </a:xfrm>
            <a:prstGeom prst="rect">
              <a:avLst/>
            </a:prstGeom>
            <a:gradFill flip="none" rotWithShape="1">
              <a:gsLst>
                <a:gs pos="0">
                  <a:srgbClr val="01114F"/>
                </a:gs>
                <a:gs pos="28000">
                  <a:srgbClr val="01114F"/>
                </a:gs>
                <a:gs pos="67000">
                  <a:srgbClr val="080F24"/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</a:endParaRPr>
            </a:p>
          </p:txBody>
        </p:sp>
        <p:pic>
          <p:nvPicPr>
            <p:cNvPr id="10" name="Picture 9" descr="A screenshot of a video game&#10;&#10;Description automatically generated with medium confidence">
              <a:extLst>
                <a:ext uri="{FF2B5EF4-FFF2-40B4-BE49-F238E27FC236}">
                  <a16:creationId xmlns:a16="http://schemas.microsoft.com/office/drawing/2014/main" id="{FC63112D-A5F6-2C41-9A2F-C25C7164F6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25" y="0"/>
              <a:ext cx="12172950" cy="6858000"/>
            </a:xfrm>
            <a:prstGeom prst="rect">
              <a:avLst/>
            </a:prstGeom>
          </p:spPr>
        </p:pic>
      </p:grpSp>
      <p:sp>
        <p:nvSpPr>
          <p:cNvPr id="6" name="Title 5">
            <a:extLst>
              <a:ext uri="{FF2B5EF4-FFF2-40B4-BE49-F238E27FC236}">
                <a16:creationId xmlns:a16="http://schemas.microsoft.com/office/drawing/2014/main" id="{16F02C5B-5F24-2347-9022-8515E39269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3645" y="1982677"/>
            <a:ext cx="5602866" cy="1938992"/>
          </a:xfrm>
        </p:spPr>
        <p:txBody>
          <a:bodyPr/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/>
              <a:defRPr/>
            </a:pPr>
            <a: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ＭＳ Ｐゴシック"/>
              </a:rPr>
              <a:t>It’s simple…</a:t>
            </a:r>
            <a:b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ＭＳ Ｐゴシック"/>
              </a:rPr>
            </a:br>
            <a:b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ＭＳ Ｐゴシック"/>
              </a:rPr>
            </a:b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723423552"/>
      </p:ext>
    </p:extLst>
  </p:cSld>
  <p:clrMapOvr>
    <a:masterClrMapping/>
  </p:clrMapOvr>
  <p:transition spd="med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280F09FC-8B29-FC45-BBAD-A85AC0C86A8D}"/>
              </a:ext>
            </a:extLst>
          </p:cNvPr>
          <p:cNvGrpSpPr/>
          <p:nvPr/>
        </p:nvGrpSpPr>
        <p:grpSpPr>
          <a:xfrm>
            <a:off x="0" y="0"/>
            <a:ext cx="12192000" cy="6858001"/>
            <a:chOff x="0" y="0"/>
            <a:chExt cx="12192000" cy="685800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2DEEF95-717D-9142-BDDD-E6CC5D6FCE47}"/>
                </a:ext>
              </a:extLst>
            </p:cNvPr>
            <p:cNvSpPr/>
            <p:nvPr/>
          </p:nvSpPr>
          <p:spPr bwMode="auto">
            <a:xfrm>
              <a:off x="0" y="0"/>
              <a:ext cx="12192000" cy="6858001"/>
            </a:xfrm>
            <a:prstGeom prst="rect">
              <a:avLst/>
            </a:prstGeom>
            <a:gradFill flip="none" rotWithShape="1">
              <a:gsLst>
                <a:gs pos="0">
                  <a:srgbClr val="01114F"/>
                </a:gs>
                <a:gs pos="28000">
                  <a:srgbClr val="01114F"/>
                </a:gs>
                <a:gs pos="67000">
                  <a:srgbClr val="080F24"/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</a:endParaRP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F80BDF46-520E-CB45-BD3B-42A14F664D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</p:grp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6831585" y="2205318"/>
            <a:ext cx="4808728" cy="1661993"/>
          </a:xfrm>
        </p:spPr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9F2">
                  <a:lumMod val="60000"/>
                  <a:lumOff val="40000"/>
                </a:srgbClr>
              </a:buClr>
              <a:buSzTx/>
              <a:buFontTx/>
              <a:buNone/>
              <a:tabLst>
                <a:tab pos="276225" algn="l"/>
              </a:tabLst>
              <a:defRPr/>
            </a:pPr>
            <a: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srgbClr val="00EC86"/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  <a:t>We’re 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9F2">
                  <a:lumMod val="60000"/>
                  <a:lumOff val="40000"/>
                </a:srgbClr>
              </a:buClr>
              <a:buSzTx/>
              <a:buFontTx/>
              <a:buNone/>
              <a:tabLst>
                <a:tab pos="276225" algn="l"/>
              </a:tabLst>
              <a:defRPr/>
            </a:pPr>
            <a: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srgbClr val="00EC86"/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  <a:t>Sadists!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AF74B13-5402-487E-9EAF-64B491D77316}"/>
              </a:ext>
            </a:extLst>
          </p:cNvPr>
          <p:cNvSpPr/>
          <p:nvPr/>
        </p:nvSpPr>
        <p:spPr bwMode="auto">
          <a:xfrm rot="10800000">
            <a:off x="1041008" y="1477107"/>
            <a:ext cx="4802778" cy="4249763"/>
          </a:xfrm>
          <a:prstGeom prst="rect">
            <a:avLst/>
          </a:prstGeom>
          <a:gradFill flip="none" rotWithShape="1">
            <a:gsLst>
              <a:gs pos="25000">
                <a:srgbClr val="002A5F">
                  <a:alpha val="79000"/>
                </a:srgbClr>
              </a:gs>
              <a:gs pos="65000">
                <a:srgbClr val="01529E">
                  <a:alpha val="72000"/>
                </a:srgbClr>
              </a:gs>
              <a:gs pos="100000">
                <a:srgbClr val="041E31">
                  <a:alpha val="33000"/>
                </a:srgbClr>
              </a:gs>
              <a:gs pos="0">
                <a:srgbClr val="053E3E">
                  <a:alpha val="59000"/>
                </a:srgbClr>
              </a:gs>
            </a:gsLst>
            <a:lin ang="18900000" scaled="1"/>
            <a:tileRect/>
          </a:gradFill>
          <a:ln w="19050">
            <a:noFill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0" tIns="0" rIns="0" bIns="0" numCol="1" rtlCol="0" anchor="ctr" anchorCtr="1" compatLnSpc="1">
            <a:prstTxWarp prst="textNoShape">
              <a:avLst/>
            </a:prstTxWarp>
            <a:no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dirty="0">
              <a:solidFill>
                <a:prstClr val="white"/>
              </a:solidFill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C3EE37C9-A842-4545-A346-67EA7C75A8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138295">
            <a:off x="801789" y="1366442"/>
            <a:ext cx="4791898" cy="4057880"/>
          </a:xfrm>
          <a:prstGeom prst="rect">
            <a:avLst/>
          </a:prstGeom>
          <a:effectLst>
            <a:softEdge rad="12700"/>
          </a:effectLst>
        </p:spPr>
      </p:pic>
    </p:spTree>
    <p:extLst>
      <p:ext uri="{BB962C8B-B14F-4D97-AF65-F5344CB8AC3E}">
        <p14:creationId xmlns:p14="http://schemas.microsoft.com/office/powerpoint/2010/main" val="621921797"/>
      </p:ext>
    </p:extLst>
  </p:cSld>
  <p:clrMapOvr>
    <a:masterClrMapping/>
  </p:clrMapOvr>
  <p:transition spd="med">
    <p:fade/>
  </p:transition>
</p:sld>
</file>

<file path=ppt/theme/theme1.xml><?xml version="1.0" encoding="utf-8"?>
<a:theme xmlns:a="http://schemas.openxmlformats.org/drawingml/2006/main" name="Esri_Corporate_Template-Dark">
  <a:themeElements>
    <a:clrScheme name="Esri Branding Colors 2013_Blue Background 1">
      <a:dk1>
        <a:sysClr val="windowText" lastClr="000000"/>
      </a:dk1>
      <a:lt1>
        <a:sysClr val="window" lastClr="FFFFFF"/>
      </a:lt1>
      <a:dk2>
        <a:srgbClr val="007AC2"/>
      </a:dk2>
      <a:lt2>
        <a:srgbClr val="FFFF96"/>
      </a:lt2>
      <a:accent1>
        <a:srgbClr val="35AC46"/>
      </a:accent1>
      <a:accent2>
        <a:srgbClr val="AAD04B"/>
      </a:accent2>
      <a:accent3>
        <a:srgbClr val="F89927"/>
      </a:accent3>
      <a:accent4>
        <a:srgbClr val="00B9F2"/>
      </a:accent4>
      <a:accent5>
        <a:srgbClr val="8E499B"/>
      </a:accent5>
      <a:accent6>
        <a:srgbClr val="BE9969"/>
      </a:accent6>
      <a:hlink>
        <a:srgbClr val="C0E8FF"/>
      </a:hlink>
      <a:folHlink>
        <a:srgbClr val="81D0FF"/>
      </a:folHlink>
    </a:clrScheme>
    <a:fontScheme name="Esri-Arial">
      <a:majorFont>
        <a:latin typeface="Arial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00ABF5"/>
        </a:solidFill>
        <a:ln w="19050">
          <a:solidFill>
            <a:srgbClr val="FFFFFF">
              <a:alpha val="41961"/>
            </a:srgbClr>
          </a:solidFill>
          <a:miter lim="800000"/>
          <a:headEnd type="none" w="med" len="med"/>
          <a:tailEnd type="none" w="med" len="med"/>
        </a:ln>
        <a:effectLst/>
      </a:spPr>
      <a:bodyPr vert="horz" wrap="square" lIns="0" tIns="0" rIns="0" bIns="0" numCol="1" rtlCol="0" anchor="ctr" anchorCtr="1" compatLnSpc="1">
        <a:prstTxWarp prst="textNoShape">
          <a:avLst/>
        </a:prstTxWarp>
        <a:noAutofit/>
      </a:bodyPr>
      <a:lstStyle>
        <a:defPPr algn="ctr" eaLnBrk="0" fontAlgn="base" hangingPunct="0">
          <a:spcBef>
            <a:spcPct val="0"/>
          </a:spcBef>
          <a:spcAft>
            <a:spcPct val="0"/>
          </a:spcAft>
          <a:defRPr sz="1400" dirty="0">
            <a:solidFill>
              <a:prstClr val="white"/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auto">
        <a:noFill/>
        <a:ln w="50800" cap="flat" cmpd="sng" algn="ctr">
          <a:solidFill>
            <a:srgbClr val="00B0F0"/>
          </a:solidFill>
          <a:prstDash val="solid"/>
          <a:round/>
          <a:headEnd type="none" w="med" len="med"/>
          <a:tailEnd type="none"/>
        </a:ln>
        <a:effectLst>
          <a:outerShdw blurRad="25400" algn="ctr" rotWithShape="0">
            <a:schemeClr val="accent4">
              <a:lumMod val="20000"/>
              <a:lumOff val="80000"/>
              <a:alpha val="41000"/>
            </a:schemeClr>
          </a:outerShdw>
        </a:effectLst>
      </a:spPr>
      <a:bodyPr/>
      <a:lstStyle/>
    </a:lnDef>
    <a:txDef>
      <a:spPr>
        <a:noFill/>
        <a:effectLst/>
      </a:spPr>
      <a:bodyPr wrap="none" lIns="0" tIns="0" rIns="0" bIns="0" rtlCol="0">
        <a:noAutofit/>
      </a:bodyPr>
      <a:lstStyle>
        <a:defPPr algn="l" eaLnBrk="0" hangingPunct="0">
          <a:defRPr sz="1400" dirty="0" err="1" smtClean="0">
            <a:ea typeface="+mn-ea"/>
            <a:cs typeface="+mn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Esri-Corporate-Template-Dark v4.0.13.pptx" id="{E83DB189-4C52-A046-B44B-03CC0B7DDD03}" vid="{423F4F47-F8B4-2B4C-A5B7-9030C22796F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FC2F19DF-D984-D24D-9D99-C01191070D67}">
  <we:reference id="eabe5385-62b0-465a-932e-5d906dc6f4ba" version="0.0.3.0" store="EXCatalog" storeType="EXCatalog"/>
  <we:alternateReferences/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.xml"/></Relationships>
</file>

<file path=customXml/_rels/item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.xml"/></Relationships>
</file>

<file path=customXml/_rels/item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.xml"/></Relationships>
</file>

<file path=customXml/_rels/item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.xml"/></Relationships>
</file>

<file path=customXml/_rels/item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.xml"/></Relationships>
</file>

<file path=customXml/_rels/item1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.xml"/></Relationships>
</file>

<file path=customXml/_rels/item1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.xml"/></Relationships>
</file>

<file path=customXml/_rels/item1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.xml"/></Relationships>
</file>

<file path=customXml/_rels/item1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.xml"/></Relationships>
</file>

<file path=customXml/_rels/item1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2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.xml"/></Relationships>
</file>

<file path=customXml/_rels/item2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.xml"/></Relationships>
</file>

<file path=customXml/_rels/item2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.xml"/></Relationships>
</file>

<file path=customXml/_rels/item2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.xml"/></Relationships>
</file>

<file path=customXml/_rels/item2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.xml"/></Relationships>
</file>

<file path=customXml/_rels/item2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.xml"/></Relationships>
</file>

<file path=customXml/_rels/item2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6.xml"/></Relationships>
</file>

<file path=customXml/_rels/item2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7.xml"/></Relationships>
</file>

<file path=customXml/_rels/item2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8.xml"/></Relationships>
</file>

<file path=customXml/_rels/item2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9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3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0.xml"/></Relationships>
</file>

<file path=customXml/_rels/item3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1.xml"/></Relationships>
</file>

<file path=customXml/_rels/item3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2.xml"/></Relationships>
</file>

<file path=customXml/_rels/item3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3.xml"/></Relationships>
</file>

<file path=customXml/_rels/item3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4.xml"/></Relationships>
</file>

<file path=customXml/_rels/item3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5.xml"/></Relationships>
</file>

<file path=customXml/_rels/item3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6.xml"/></Relationships>
</file>

<file path=customXml/_rels/item3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7.xml"/></Relationships>
</file>

<file path=customXml/_rels/item3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8.xml"/></Relationships>
</file>

<file path=customXml/_rels/item3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9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4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0.xml"/></Relationships>
</file>

<file path=customXml/_rels/item4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1.xml"/></Relationships>
</file>

<file path=customXml/_rels/item4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2.xml"/></Relationships>
</file>

<file path=customXml/_rels/item4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3.xml"/></Relationships>
</file>

<file path=customXml/_rels/item4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4.xml"/></Relationships>
</file>

<file path=customXml/_rels/item4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5.xml"/></Relationships>
</file>

<file path=customXml/_rels/item4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6.xml"/></Relationships>
</file>

<file path=customXml/_rels/item4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7.xml"/></Relationships>
</file>

<file path=customXml/_rels/item4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8.xml"/></Relationships>
</file>

<file path=customXml/_rels/item4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9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5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0.xml"/></Relationships>
</file>

<file path=customXml/_rels/item5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1.xml"/></Relationships>
</file>

<file path=customXml/_rels/item5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2.xml"/></Relationships>
</file>

<file path=customXml/_rels/item5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3.xml"/></Relationships>
</file>

<file path=customXml/_rels/item5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4.xml"/></Relationships>
</file>

<file path=customXml/_rels/item5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5.xml"/></Relationships>
</file>

<file path=customXml/_rels/item5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6.xml"/></Relationships>
</file>

<file path=customXml/_rels/item5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7.xml"/></Relationships>
</file>

<file path=customXml/_rels/item5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8.xml"/></Relationships>
</file>

<file path=customXml/_rels/item5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9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6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0.xml"/></Relationships>
</file>

<file path=customXml/_rels/item6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1.xml"/></Relationships>
</file>

<file path=customXml/_rels/item6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2.xml"/></Relationships>
</file>

<file path=customXml/_rels/item6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3.xml"/></Relationships>
</file>

<file path=customXml/_rels/item6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4.xml"/></Relationships>
</file>

<file path=customXml/_rels/item6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5.xml"/></Relationships>
</file>

<file path=customXml/_rels/item6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6.xml"/></Relationships>
</file>

<file path=customXml/_rels/item6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7.xml"/></Relationships>
</file>

<file path=customXml/_rels/item6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8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_rels/item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.xml"/></Relationships>
</file>

<file path=customXml/item1.xml><?xml version="1.0" encoding="utf-8"?>
<EsriMapsInfo xmlns="ESRI.ArcGIS.Mapping.OfficeIntegration.PowerPointInfo">
  <Version>Version1</Version>
  <RequiresSignIn>False</RequiresSignIn>
</EsriMapsInfo>
</file>

<file path=customXml/item10.xml><?xml version="1.0" encoding="utf-8"?>
<EsriMapsInfo xmlns="ESRI.ArcGIS.Mapping.OfficeIntegration.PowerPointInfo">
  <Version>Version1</Version>
  <RequiresSignIn>False</RequiresSignIn>
</EsriMapsInfo>
</file>

<file path=customXml/item11.xml><?xml version="1.0" encoding="utf-8"?>
<EsriMapsInfo xmlns="ESRI.ArcGIS.Mapping.OfficeIntegration.PowerPointInfo">
  <Version>Version1</Version>
  <RequiresSignIn>False</RequiresSignIn>
</EsriMapsInfo>
</file>

<file path=customXml/item12.xml><?xml version="1.0" encoding="utf-8"?>
<EsriMapsInfo xmlns="ESRI.ArcGIS.Mapping.OfficeIntegration.PowerPointInfo">
  <Version>Version1</Version>
  <RequiresSignIn>False</RequiresSignIn>
</EsriMapsInfo>
</file>

<file path=customXml/item13.xml><?xml version="1.0" encoding="utf-8"?>
<EsriMapsInfo xmlns="ESRI.ArcGIS.Mapping.OfficeIntegration.PowerPointInfo">
  <Version>Version1</Version>
  <RequiresSignIn>False</RequiresSignIn>
</EsriMapsInfo>
</file>

<file path=customXml/item14.xml><?xml version="1.0" encoding="utf-8"?>
<EsriMapsInfo xmlns="ESRI.ArcGIS.Mapping.OfficeIntegration.PowerPointInfo">
  <Version>Version1</Version>
  <RequiresSignIn>False</RequiresSignIn>
</EsriMapsInfo>
</file>

<file path=customXml/item15.xml><?xml version="1.0" encoding="utf-8"?>
<EsriMapsInfo xmlns="ESRI.ArcGIS.Mapping.OfficeIntegration.PowerPointInfo">
  <Version>Version1</Version>
  <RequiresSignIn>False</RequiresSignIn>
</EsriMapsInfo>
</file>

<file path=customXml/item16.xml><?xml version="1.0" encoding="utf-8"?>
<EsriMapsInfo xmlns="ESRI.ArcGIS.Mapping.OfficeIntegration.PowerPointInfo">
  <Version>Version1</Version>
  <RequiresSignIn>False</RequiresSignIn>
</EsriMapsInfo>
</file>

<file path=customXml/item17.xml><?xml version="1.0" encoding="utf-8"?>
<EsriMapsInfo xmlns="ESRI.ArcGIS.Mapping.OfficeIntegration.PowerPointInfo">
  <Version>Version1</Version>
  <RequiresSignIn>False</RequiresSignIn>
</EsriMapsInfo>
</file>

<file path=customXml/item18.xml><?xml version="1.0" encoding="utf-8"?>
<EsriMapsInfo xmlns="ESRI.ArcGIS.Mapping.OfficeIntegration.PowerPointInfo">
  <Version>Version1</Version>
  <RequiresSignIn>False</RequiresSignIn>
</EsriMapsInfo>
</file>

<file path=customXml/item19.xml><?xml version="1.0" encoding="utf-8"?>
<EsriMapsInfo xmlns="ESRI.ArcGIS.Mapping.OfficeIntegration.PowerPointInfo">
  <Version>Version1</Version>
  <RequiresSignIn>False</RequiresSignIn>
</EsriMapsInfo>
</file>

<file path=customXml/item2.xml><?xml version="1.0" encoding="utf-8"?>
<EsriMapsInfo xmlns="ESRI.ArcGIS.Mapping.OfficeIntegration.PowerPointInfo">
  <Version>Version1</Version>
  <RequiresSignIn>False</RequiresSignIn>
</EsriMapsInfo>
</file>

<file path=customXml/item20.xml><?xml version="1.0" encoding="utf-8"?>
<EsriMapsInfo xmlns="ESRI.ArcGIS.Mapping.OfficeIntegration.PowerPointInfo">
  <Version>Version1</Version>
  <RequiresSignIn>False</RequiresSignIn>
</EsriMapsInfo>
</file>

<file path=customXml/item21.xml><?xml version="1.0" encoding="utf-8"?>
<EsriMapsInfo xmlns="ESRI.ArcGIS.Mapping.OfficeIntegration.PowerPointInfo">
  <Version>Version1</Version>
  <RequiresSignIn>False</RequiresSignIn>
</EsriMapsInfo>
</file>

<file path=customXml/item22.xml><?xml version="1.0" encoding="utf-8"?>
<EsriMapsInfo xmlns="ESRI.ArcGIS.Mapping.OfficeIntegration.PowerPointInfo">
  <Version>Version1</Version>
  <RequiresSignIn>False</RequiresSignIn>
</EsriMapsInfo>
</file>

<file path=customXml/item23.xml><?xml version="1.0" encoding="utf-8"?>
<EsriMapsInfo xmlns="ESRI.ArcGIS.Mapping.OfficeIntegration.PowerPointInfo">
  <Version>Version1</Version>
  <RequiresSignIn>False</RequiresSignIn>
</EsriMapsInfo>
</file>

<file path=customXml/item24.xml><?xml version="1.0" encoding="utf-8"?>
<EsriMapsInfo xmlns="ESRI.ArcGIS.Mapping.OfficeIntegration.PowerPointInfo">
  <Version>Version1</Version>
  <RequiresSignIn>False</RequiresSignIn>
</EsriMapsInfo>
</file>

<file path=customXml/item25.xml><?xml version="1.0" encoding="utf-8"?>
<EsriMapsInfo xmlns="ESRI.ArcGIS.Mapping.OfficeIntegration.PowerPointInfo">
  <Version>Version1</Version>
  <RequiresSignIn>False</RequiresSignIn>
</EsriMapsInfo>
</file>

<file path=customXml/item26.xml><?xml version="1.0" encoding="utf-8"?>
<EsriMapsInfo xmlns="ESRI.ArcGIS.Mapping.OfficeIntegration.PowerPointInfo">
  <Version>Version1</Version>
  <RequiresSignIn>False</RequiresSignIn>
</EsriMapsInfo>
</file>

<file path=customXml/item27.xml><?xml version="1.0" encoding="utf-8"?>
<EsriMapsInfo xmlns="ESRI.ArcGIS.Mapping.OfficeIntegration.PowerPointInfo">
  <Version>Version1</Version>
  <RequiresSignIn>False</RequiresSignIn>
</EsriMapsInfo>
</file>

<file path=customXml/item28.xml><?xml version="1.0" encoding="utf-8"?>
<EsriMapsInfo xmlns="ESRI.ArcGIS.Mapping.OfficeIntegration.PowerPointInfo">
  <Version>Version1</Version>
  <RequiresSignIn>False</RequiresSignIn>
</EsriMapsInfo>
</file>

<file path=customXml/item29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3049FB6FED00E4DA16BDBD19956ADB8" ma:contentTypeVersion="7" ma:contentTypeDescription="Create a new document." ma:contentTypeScope="" ma:versionID="179368ab007227aa043c110a8fd1f771">
  <xsd:schema xmlns:xsd="http://www.w3.org/2001/XMLSchema" xmlns:xs="http://www.w3.org/2001/XMLSchema" xmlns:p="http://schemas.microsoft.com/office/2006/metadata/properties" xmlns:ns2="2f451dda-87f0-44fe-8155-a7a8ce8ced40" xmlns:ns3="2cca2253-b4b3-493a-b13d-4e35805225a7" targetNamespace="http://schemas.microsoft.com/office/2006/metadata/properties" ma:root="true" ma:fieldsID="0d5966a9769bfbc775853e8d0dbca08c" ns2:_="" ns3:_="">
    <xsd:import namespace="2f451dda-87f0-44fe-8155-a7a8ce8ced40"/>
    <xsd:import namespace="2cca2253-b4b3-493a-b13d-4e35805225a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  <xsd:element ref="ns2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f451dda-87f0-44fe-8155-a7a8ce8ced4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Length (seconds)" ma:internalName="MediaLengthInSeconds" ma:readOnly="true">
      <xsd:simpleType>
        <xsd:restriction base="dms:Unknown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cca2253-b4b3-493a-b13d-4e35805225a7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EsriMapsInfo xmlns="ESRI.ArcGIS.Mapping.OfficeIntegration.PowerPointInfo">
  <Version>Version1</Version>
  <RequiresSignIn>False</RequiresSignIn>
</EsriMapsInfo>
</file>

<file path=customXml/item30.xml><?xml version="1.0" encoding="utf-8"?>
<EsriMapsInfo xmlns="ESRI.ArcGIS.Mapping.OfficeIntegration.PowerPointInfo">
  <Version>Version1</Version>
  <RequiresSignIn>False</RequiresSignIn>
</EsriMapsInfo>
</file>

<file path=customXml/item31.xml><?xml version="1.0" encoding="utf-8"?>
<EsriMapsInfo xmlns="ESRI.ArcGIS.Mapping.OfficeIntegration.PowerPointInfo">
  <Version>Version1</Version>
  <RequiresSignIn>False</RequiresSignIn>
</EsriMapsInfo>
</file>

<file path=customXml/item32.xml><?xml version="1.0" encoding="utf-8"?>
<EsriMapsInfo xmlns="ESRI.ArcGIS.Mapping.OfficeIntegration.PowerPointInfo">
  <Version>Version1</Version>
  <RequiresSignIn>False</RequiresSignIn>
</EsriMapsInfo>
</file>

<file path=customXml/item33.xml><?xml version="1.0" encoding="utf-8"?>
<EsriMapsInfo xmlns="ESRI.ArcGIS.Mapping.OfficeIntegration.PowerPointInfo">
  <Version>Version1</Version>
  <RequiresSignIn>False</RequiresSignIn>
</EsriMapsInfo>
</file>

<file path=customXml/item3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5.xml><?xml version="1.0" encoding="utf-8"?>
<EsriMapsInfo xmlns="ESRI.ArcGIS.Mapping.OfficeIntegration.PowerPointInfo">
  <Version>Version1</Version>
  <RequiresSignIn>False</RequiresSignIn>
</EsriMapsInfo>
</file>

<file path=customXml/item36.xml><?xml version="1.0" encoding="utf-8"?>
<EsriMapsInfo xmlns="ESRI.ArcGIS.Mapping.OfficeIntegration.PowerPointInfo">
  <Version>Version1</Version>
  <RequiresSignIn>False</RequiresSignIn>
</EsriMapsInfo>
</file>

<file path=customXml/item37.xml><?xml version="1.0" encoding="utf-8"?>
<EsriMapsInfo xmlns="ESRI.ArcGIS.Mapping.OfficeIntegration.PowerPointInfo">
  <Version>Version1</Version>
  <RequiresSignIn>False</RequiresSignIn>
</EsriMapsInfo>
</file>

<file path=customXml/item38.xml><?xml version="1.0" encoding="utf-8"?>
<EsriMapsInfo xmlns="ESRI.ArcGIS.Mapping.OfficeIntegration.PowerPointInfo">
  <Version>Version1</Version>
  <RequiresSignIn>False</RequiresSignIn>
</EsriMapsInfo>
</file>

<file path=customXml/item39.xml><?xml version="1.0" encoding="utf-8"?>
<EsriMapsInfo xmlns="ESRI.ArcGIS.Mapping.OfficeIntegration.PowerPointInfo">
  <Version>Version1</Version>
  <RequiresSignIn>False</RequiresSignIn>
</EsriMapsInfo>
</file>

<file path=customXml/item4.xml><?xml version="1.0" encoding="utf-8"?>
<EsriMapsInfo xmlns="ESRI.ArcGIS.Mapping.OfficeIntegration.PowerPointInfo">
  <Version>Version1</Version>
  <RequiresSignIn>False</RequiresSignIn>
</EsriMapsInfo>
</file>

<file path=customXml/item40.xml><?xml version="1.0" encoding="utf-8"?>
<EsriMapsInfo xmlns="ESRI.ArcGIS.Mapping.OfficeIntegration.PowerPointInfo">
  <Version>Version1</Version>
  <RequiresSignIn>False</RequiresSignIn>
</EsriMapsInfo>
</file>

<file path=customXml/item41.xml><?xml version="1.0" encoding="utf-8"?>
<EsriMapsInfo xmlns="ESRI.ArcGIS.Mapping.OfficeIntegration.PowerPointInfo">
  <Version>Version1</Version>
  <RequiresSignIn>False</RequiresSignIn>
</EsriMapsInfo>
</file>

<file path=customXml/item42.xml><?xml version="1.0" encoding="utf-8"?>
<EsriMapsInfo xmlns="ESRI.ArcGIS.Mapping.OfficeIntegration.PowerPointInfo">
  <Version>Version1</Version>
  <RequiresSignIn>False</RequiresSignIn>
</EsriMapsInfo>
</file>

<file path=customXml/item43.xml><?xml version="1.0" encoding="utf-8"?>
<EsriMapsInfo xmlns="ESRI.ArcGIS.Mapping.OfficeIntegration.PowerPointInfo">
  <Version>Version1</Version>
  <RequiresSignIn>False</RequiresSignIn>
</EsriMapsInfo>
</file>

<file path=customXml/item44.xml><?xml version="1.0" encoding="utf-8"?>
<EsriMapsInfo xmlns="ESRI.ArcGIS.Mapping.OfficeIntegration.PowerPointInfo">
  <Version>Version1</Version>
  <RequiresSignIn>False</RequiresSignIn>
</EsriMapsInfo>
</file>

<file path=customXml/item45.xml><?xml version="1.0" encoding="utf-8"?>
<EsriMapsInfo xmlns="ESRI.ArcGIS.Mapping.OfficeIntegration.PowerPointInfo">
  <Version>Version1</Version>
  <RequiresSignIn>False</RequiresSignIn>
</EsriMapsInfo>
</file>

<file path=customXml/item46.xml><?xml version="1.0" encoding="utf-8"?>
<EsriMapsInfo xmlns="ESRI.ArcGIS.Mapping.OfficeIntegration.PowerPointInfo">
  <Version>Version1</Version>
  <RequiresSignIn>False</RequiresSignIn>
</EsriMapsInfo>
</file>

<file path=customXml/item47.xml><?xml version="1.0" encoding="utf-8"?>
<EsriMapsInfo xmlns="ESRI.ArcGIS.Mapping.OfficeIntegration.PowerPointInfo">
  <Version>Version1</Version>
  <RequiresSignIn>False</RequiresSignIn>
</EsriMapsInfo>
</file>

<file path=customXml/item48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49.xml><?xml version="1.0" encoding="utf-8"?>
<EsriMapsInfo xmlns="ESRI.ArcGIS.Mapping.OfficeIntegration.PowerPointInfo">
  <Version>Version1</Version>
  <RequiresSignIn>False</RequiresSignIn>
</EsriMapsInfo>
</file>

<file path=customXml/item5.xml><?xml version="1.0" encoding="utf-8"?>
<EsriMapsInfo xmlns="ESRI.ArcGIS.Mapping.OfficeIntegration.PowerPointInfo">
  <Version>Version1</Version>
  <RequiresSignIn>False</RequiresSignIn>
</EsriMapsInfo>
</file>

<file path=customXml/item50.xml><?xml version="1.0" encoding="utf-8"?>
<EsriMapsInfo xmlns="ESRI.ArcGIS.Mapping.OfficeIntegration.PowerPointInfo">
  <Version>Version1</Version>
  <RequiresSignIn>False</RequiresSignIn>
</EsriMapsInfo>
</file>

<file path=customXml/item51.xml><?xml version="1.0" encoding="utf-8"?>
<EsriMapsInfo xmlns="ESRI.ArcGIS.Mapping.OfficeIntegration.PowerPointInfo">
  <Version>Version1</Version>
  <RequiresSignIn>False</RequiresSignIn>
</EsriMapsInfo>
</file>

<file path=customXml/item52.xml><?xml version="1.0" encoding="utf-8"?>
<EsriMapsInfo xmlns="ESRI.ArcGIS.Mapping.OfficeIntegration.PowerPointInfo">
  <Version>Version1</Version>
  <RequiresSignIn>False</RequiresSignIn>
</EsriMapsInfo>
</file>

<file path=customXml/item53.xml><?xml version="1.0" encoding="utf-8"?>
<EsriMapsInfo xmlns="ESRI.ArcGIS.Mapping.OfficeIntegration.PowerPointInfo">
  <Version>Version1</Version>
  <RequiresSignIn>False</RequiresSignIn>
</EsriMapsInfo>
</file>

<file path=customXml/item54.xml><?xml version="1.0" encoding="utf-8"?>
<EsriMapsInfo xmlns="ESRI.ArcGIS.Mapping.OfficeIntegration.PowerPointInfo">
  <Version>Version1</Version>
  <RequiresSignIn>False</RequiresSignIn>
</EsriMapsInfo>
</file>

<file path=customXml/item55.xml><?xml version="1.0" encoding="utf-8"?>
<EsriMapsInfo xmlns="ESRI.ArcGIS.Mapping.OfficeIntegration.PowerPointInfo">
  <Version>Version1</Version>
  <RequiresSignIn>False</RequiresSignIn>
</EsriMapsInfo>
</file>

<file path=customXml/item56.xml><?xml version="1.0" encoding="utf-8"?>
<EsriMapsInfo xmlns="ESRI.ArcGIS.Mapping.OfficeIntegration.PowerPointInfo">
  <Version>Version1</Version>
  <RequiresSignIn>False</RequiresSignIn>
</EsriMapsInfo>
</file>

<file path=customXml/item57.xml><?xml version="1.0" encoding="utf-8"?>
<EsriMapsInfo xmlns="ESRI.ArcGIS.Mapping.OfficeIntegration.PowerPointInfo">
  <Version>Version1</Version>
  <RequiresSignIn>False</RequiresSignIn>
</EsriMapsInfo>
</file>

<file path=customXml/item58.xml><?xml version="1.0" encoding="utf-8"?>
<EsriMapsInfo xmlns="ESRI.ArcGIS.Mapping.OfficeIntegration.PowerPointInfo">
  <Version>Version1</Version>
  <RequiresSignIn>False</RequiresSignIn>
</EsriMapsInfo>
</file>

<file path=customXml/item59.xml><?xml version="1.0" encoding="utf-8"?>
<EsriMapsInfo xmlns="ESRI.ArcGIS.Mapping.OfficeIntegration.PowerPointInfo">
  <Version>Version1</Version>
  <RequiresSignIn>False</RequiresSignIn>
</EsriMapsInfo>
</file>

<file path=customXml/item6.xml><?xml version="1.0" encoding="utf-8"?>
<EsriMapsInfo xmlns="ESRI.ArcGIS.Mapping.OfficeIntegration.PowerPointInfo">
  <Version>Version1</Version>
  <RequiresSignIn>False</RequiresSignIn>
</EsriMapsInfo>
</file>

<file path=customXml/item60.xml><?xml version="1.0" encoding="utf-8"?>
<EsriMapsInfo xmlns="ESRI.ArcGIS.Mapping.OfficeIntegration.PowerPointInfo">
  <Version>Version1</Version>
  <RequiresSignIn>False</RequiresSignIn>
</EsriMapsInfo>
</file>

<file path=customXml/item61.xml><?xml version="1.0" encoding="utf-8"?>
<EsriMapsInfo xmlns="ESRI.ArcGIS.Mapping.OfficeIntegration.PowerPointInfo">
  <Version>Version1</Version>
  <RequiresSignIn>False</RequiresSignIn>
</EsriMapsInfo>
</file>

<file path=customXml/item62.xml><?xml version="1.0" encoding="utf-8"?>
<EsriMapsInfo xmlns="ESRI.ArcGIS.Mapping.OfficeIntegration.PowerPointInfo">
  <Version>Version1</Version>
  <RequiresSignIn>False</RequiresSignIn>
</EsriMapsInfo>
</file>

<file path=customXml/item63.xml><?xml version="1.0" encoding="utf-8"?>
<EsriMapsInfo xmlns="ESRI.ArcGIS.Mapping.OfficeIntegration.PowerPointInfo">
  <Version>Version1</Version>
  <RequiresSignIn>False</RequiresSignIn>
</EsriMapsInfo>
</file>

<file path=customXml/item64.xml><?xml version="1.0" encoding="utf-8"?>
<EsriMapsInfo xmlns="ESRI.ArcGIS.Mapping.OfficeIntegration.PowerPointInfo">
  <Version>Version1</Version>
  <RequiresSignIn>False</RequiresSignIn>
</EsriMapsInfo>
</file>

<file path=customXml/item65.xml><?xml version="1.0" encoding="utf-8"?>
<EsriMapsInfo xmlns="ESRI.ArcGIS.Mapping.OfficeIntegration.PowerPointInfo">
  <Version>Version1</Version>
  <RequiresSignIn>False</RequiresSignIn>
</EsriMapsInfo>
</file>

<file path=customXml/item66.xml><?xml version="1.0" encoding="utf-8"?>
<EsriMapsInfo xmlns="ESRI.ArcGIS.Mapping.OfficeIntegration.PowerPointInfo">
  <Version>Version1</Version>
  <RequiresSignIn>False</RequiresSignIn>
</EsriMapsInfo>
</file>

<file path=customXml/item67.xml><?xml version="1.0" encoding="utf-8"?>
<EsriMapsInfo xmlns="ESRI.ArcGIS.Mapping.OfficeIntegration.PowerPointInfo">
  <Version>Version1</Version>
  <RequiresSignIn>False</RequiresSignIn>
</EsriMapsInfo>
</file>

<file path=customXml/item68.xml><?xml version="1.0" encoding="utf-8"?>
<EsriMapsInfo xmlns="ESRI.ArcGIS.Mapping.OfficeIntegration.PowerPointInfo">
  <Version>Version1</Version>
  <RequiresSignIn>False</RequiresSignIn>
</EsriMapsInfo>
</file>

<file path=customXml/item7.xml><?xml version="1.0" encoding="utf-8"?>
<EsriMapsInfo xmlns="ESRI.ArcGIS.Mapping.OfficeIntegration.PowerPointInfo">
  <Version>Version1</Version>
  <RequiresSignIn>False</RequiresSignIn>
</EsriMapsInfo>
</file>

<file path=customXml/item8.xml><?xml version="1.0" encoding="utf-8"?>
<EsriMapsInfo xmlns="ESRI.ArcGIS.Mapping.OfficeIntegration.PowerPointInfo">
  <Version>Version1</Version>
  <RequiresSignIn>False</RequiresSignIn>
</EsriMapsInfo>
</file>

<file path=customXml/item9.xml><?xml version="1.0" encoding="utf-8"?>
<EsriMapsInfo xmlns="ESRI.ArcGIS.Mapping.OfficeIntegration.PowerPointInfo">
  <Version>Version1</Version>
  <RequiresSignIn>False</RequiresSignIn>
</EsriMapsInfo>
</file>

<file path=customXml/itemProps1.xml><?xml version="1.0" encoding="utf-8"?>
<ds:datastoreItem xmlns:ds="http://schemas.openxmlformats.org/officeDocument/2006/customXml" ds:itemID="{10846DB9-88C0-41D7-ACE4-BEC3A7488A03}">
  <ds:schemaRefs>
    <ds:schemaRef ds:uri="ESRI.ArcGIS.Mapping.OfficeIntegration.PowerPointInfo"/>
  </ds:schemaRefs>
</ds:datastoreItem>
</file>

<file path=customXml/itemProps10.xml><?xml version="1.0" encoding="utf-8"?>
<ds:datastoreItem xmlns:ds="http://schemas.openxmlformats.org/officeDocument/2006/customXml" ds:itemID="{7A70D44C-B768-49FE-A70F-C6199D3EE9A7}">
  <ds:schemaRefs>
    <ds:schemaRef ds:uri="ESRI.ArcGIS.Mapping.OfficeIntegration.PowerPointInfo"/>
  </ds:schemaRefs>
</ds:datastoreItem>
</file>

<file path=customXml/itemProps11.xml><?xml version="1.0" encoding="utf-8"?>
<ds:datastoreItem xmlns:ds="http://schemas.openxmlformats.org/officeDocument/2006/customXml" ds:itemID="{9DC677B7-6D9E-42B7-AD1F-75D1804EAF7D}">
  <ds:schemaRefs>
    <ds:schemaRef ds:uri="ESRI.ArcGIS.Mapping.OfficeIntegration.PowerPointInfo"/>
  </ds:schemaRefs>
</ds:datastoreItem>
</file>

<file path=customXml/itemProps12.xml><?xml version="1.0" encoding="utf-8"?>
<ds:datastoreItem xmlns:ds="http://schemas.openxmlformats.org/officeDocument/2006/customXml" ds:itemID="{7147CA22-2BC4-4917-83D2-7CA4C34A80D4}">
  <ds:schemaRefs>
    <ds:schemaRef ds:uri="ESRI.ArcGIS.Mapping.OfficeIntegration.PowerPointInfo"/>
  </ds:schemaRefs>
</ds:datastoreItem>
</file>

<file path=customXml/itemProps13.xml><?xml version="1.0" encoding="utf-8"?>
<ds:datastoreItem xmlns:ds="http://schemas.openxmlformats.org/officeDocument/2006/customXml" ds:itemID="{3A5DA3C3-46A0-47F8-855A-99C7684A98A2}">
  <ds:schemaRefs>
    <ds:schemaRef ds:uri="ESRI.ArcGIS.Mapping.OfficeIntegration.PowerPointInfo"/>
  </ds:schemaRefs>
</ds:datastoreItem>
</file>

<file path=customXml/itemProps14.xml><?xml version="1.0" encoding="utf-8"?>
<ds:datastoreItem xmlns:ds="http://schemas.openxmlformats.org/officeDocument/2006/customXml" ds:itemID="{9E8787D6-C7B8-48EC-8C13-4069AE6320BD}">
  <ds:schemaRefs>
    <ds:schemaRef ds:uri="ESRI.ArcGIS.Mapping.OfficeIntegration.PowerPointInfo"/>
  </ds:schemaRefs>
</ds:datastoreItem>
</file>

<file path=customXml/itemProps15.xml><?xml version="1.0" encoding="utf-8"?>
<ds:datastoreItem xmlns:ds="http://schemas.openxmlformats.org/officeDocument/2006/customXml" ds:itemID="{C3102E66-5C5A-4AAF-9C94-24819091B61E}">
  <ds:schemaRefs>
    <ds:schemaRef ds:uri="ESRI.ArcGIS.Mapping.OfficeIntegration.PowerPointInfo"/>
  </ds:schemaRefs>
</ds:datastoreItem>
</file>

<file path=customXml/itemProps16.xml><?xml version="1.0" encoding="utf-8"?>
<ds:datastoreItem xmlns:ds="http://schemas.openxmlformats.org/officeDocument/2006/customXml" ds:itemID="{C4AF463C-FA8B-436D-9853-3318650FDAB8}">
  <ds:schemaRefs>
    <ds:schemaRef ds:uri="ESRI.ArcGIS.Mapping.OfficeIntegration.PowerPointInfo"/>
  </ds:schemaRefs>
</ds:datastoreItem>
</file>

<file path=customXml/itemProps17.xml><?xml version="1.0" encoding="utf-8"?>
<ds:datastoreItem xmlns:ds="http://schemas.openxmlformats.org/officeDocument/2006/customXml" ds:itemID="{E47732B9-9C1B-4723-B4AA-A21238C5DF44}">
  <ds:schemaRefs>
    <ds:schemaRef ds:uri="ESRI.ArcGIS.Mapping.OfficeIntegration.PowerPointInfo"/>
  </ds:schemaRefs>
</ds:datastoreItem>
</file>

<file path=customXml/itemProps18.xml><?xml version="1.0" encoding="utf-8"?>
<ds:datastoreItem xmlns:ds="http://schemas.openxmlformats.org/officeDocument/2006/customXml" ds:itemID="{76859AF2-E75C-459B-8657-EEEA80BC8153}">
  <ds:schemaRefs>
    <ds:schemaRef ds:uri="ESRI.ArcGIS.Mapping.OfficeIntegration.PowerPointInfo"/>
  </ds:schemaRefs>
</ds:datastoreItem>
</file>

<file path=customXml/itemProps19.xml><?xml version="1.0" encoding="utf-8"?>
<ds:datastoreItem xmlns:ds="http://schemas.openxmlformats.org/officeDocument/2006/customXml" ds:itemID="{4617AF64-94DB-48BB-8BE2-3BCF6B12593F}">
  <ds:schemaRefs>
    <ds:schemaRef ds:uri="ESRI.ArcGIS.Mapping.OfficeIntegration.PowerPointInfo"/>
  </ds:schemaRefs>
</ds:datastoreItem>
</file>

<file path=customXml/itemProps2.xml><?xml version="1.0" encoding="utf-8"?>
<ds:datastoreItem xmlns:ds="http://schemas.openxmlformats.org/officeDocument/2006/customXml" ds:itemID="{E559A846-F914-4753-A2DC-D33AFE44114C}">
  <ds:schemaRefs>
    <ds:schemaRef ds:uri="ESRI.ArcGIS.Mapping.OfficeIntegration.PowerPointInfo"/>
  </ds:schemaRefs>
</ds:datastoreItem>
</file>

<file path=customXml/itemProps20.xml><?xml version="1.0" encoding="utf-8"?>
<ds:datastoreItem xmlns:ds="http://schemas.openxmlformats.org/officeDocument/2006/customXml" ds:itemID="{A2D97EB6-C9B5-45C6-85A6-D4FE6E1D9856}">
  <ds:schemaRefs>
    <ds:schemaRef ds:uri="ESRI.ArcGIS.Mapping.OfficeIntegration.PowerPointInfo"/>
  </ds:schemaRefs>
</ds:datastoreItem>
</file>

<file path=customXml/itemProps21.xml><?xml version="1.0" encoding="utf-8"?>
<ds:datastoreItem xmlns:ds="http://schemas.openxmlformats.org/officeDocument/2006/customXml" ds:itemID="{4ADFB73A-380D-41FC-8C37-7155886326FA}">
  <ds:schemaRefs>
    <ds:schemaRef ds:uri="ESRI.ArcGIS.Mapping.OfficeIntegration.PowerPointInfo"/>
  </ds:schemaRefs>
</ds:datastoreItem>
</file>

<file path=customXml/itemProps22.xml><?xml version="1.0" encoding="utf-8"?>
<ds:datastoreItem xmlns:ds="http://schemas.openxmlformats.org/officeDocument/2006/customXml" ds:itemID="{7684026F-E81F-4167-824A-3AA1BAEAE133}">
  <ds:schemaRefs>
    <ds:schemaRef ds:uri="ESRI.ArcGIS.Mapping.OfficeIntegration.PowerPointInfo"/>
  </ds:schemaRefs>
</ds:datastoreItem>
</file>

<file path=customXml/itemProps23.xml><?xml version="1.0" encoding="utf-8"?>
<ds:datastoreItem xmlns:ds="http://schemas.openxmlformats.org/officeDocument/2006/customXml" ds:itemID="{D32008F3-64AC-45EB-A05B-F6120AE62290}">
  <ds:schemaRefs>
    <ds:schemaRef ds:uri="ESRI.ArcGIS.Mapping.OfficeIntegration.PowerPointInfo"/>
  </ds:schemaRefs>
</ds:datastoreItem>
</file>

<file path=customXml/itemProps24.xml><?xml version="1.0" encoding="utf-8"?>
<ds:datastoreItem xmlns:ds="http://schemas.openxmlformats.org/officeDocument/2006/customXml" ds:itemID="{94844715-80D4-4BDB-8DF0-52D9314E2485}">
  <ds:schemaRefs>
    <ds:schemaRef ds:uri="ESRI.ArcGIS.Mapping.OfficeIntegration.PowerPointInfo"/>
  </ds:schemaRefs>
</ds:datastoreItem>
</file>

<file path=customXml/itemProps25.xml><?xml version="1.0" encoding="utf-8"?>
<ds:datastoreItem xmlns:ds="http://schemas.openxmlformats.org/officeDocument/2006/customXml" ds:itemID="{D6F15B81-7660-4E9F-B613-8AA4F84B6DA3}">
  <ds:schemaRefs>
    <ds:schemaRef ds:uri="ESRI.ArcGIS.Mapping.OfficeIntegration.PowerPointInfo"/>
  </ds:schemaRefs>
</ds:datastoreItem>
</file>

<file path=customXml/itemProps26.xml><?xml version="1.0" encoding="utf-8"?>
<ds:datastoreItem xmlns:ds="http://schemas.openxmlformats.org/officeDocument/2006/customXml" ds:itemID="{53220D22-8257-492D-8F60-ECE474D7C478}">
  <ds:schemaRefs>
    <ds:schemaRef ds:uri="ESRI.ArcGIS.Mapping.OfficeIntegration.PowerPointInfo"/>
  </ds:schemaRefs>
</ds:datastoreItem>
</file>

<file path=customXml/itemProps27.xml><?xml version="1.0" encoding="utf-8"?>
<ds:datastoreItem xmlns:ds="http://schemas.openxmlformats.org/officeDocument/2006/customXml" ds:itemID="{9E56F111-9E55-4604-91C2-8352AE933430}">
  <ds:schemaRefs>
    <ds:schemaRef ds:uri="ESRI.ArcGIS.Mapping.OfficeIntegration.PowerPointInfo"/>
  </ds:schemaRefs>
</ds:datastoreItem>
</file>

<file path=customXml/itemProps28.xml><?xml version="1.0" encoding="utf-8"?>
<ds:datastoreItem xmlns:ds="http://schemas.openxmlformats.org/officeDocument/2006/customXml" ds:itemID="{6D2D132B-596B-4D69-A43B-566EB6C10C03}">
  <ds:schemaRefs>
    <ds:schemaRef ds:uri="ESRI.ArcGIS.Mapping.OfficeIntegration.PowerPointInfo"/>
  </ds:schemaRefs>
</ds:datastoreItem>
</file>

<file path=customXml/itemProps29.xml><?xml version="1.0" encoding="utf-8"?>
<ds:datastoreItem xmlns:ds="http://schemas.openxmlformats.org/officeDocument/2006/customXml" ds:itemID="{4F718991-AE44-4915-B3FA-DF5B3A2FD86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f451dda-87f0-44fe-8155-a7a8ce8ced40"/>
    <ds:schemaRef ds:uri="2cca2253-b4b3-493a-b13d-4e35805225a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7E6AAC2-10E8-4F0C-BCC5-34BD332F8972}">
  <ds:schemaRefs>
    <ds:schemaRef ds:uri="ESRI.ArcGIS.Mapping.OfficeIntegration.PowerPointInfo"/>
  </ds:schemaRefs>
</ds:datastoreItem>
</file>

<file path=customXml/itemProps30.xml><?xml version="1.0" encoding="utf-8"?>
<ds:datastoreItem xmlns:ds="http://schemas.openxmlformats.org/officeDocument/2006/customXml" ds:itemID="{C9037CA3-5499-457D-8238-F29CBEBDF143}">
  <ds:schemaRefs>
    <ds:schemaRef ds:uri="ESRI.ArcGIS.Mapping.OfficeIntegration.PowerPointInfo"/>
  </ds:schemaRefs>
</ds:datastoreItem>
</file>

<file path=customXml/itemProps31.xml><?xml version="1.0" encoding="utf-8"?>
<ds:datastoreItem xmlns:ds="http://schemas.openxmlformats.org/officeDocument/2006/customXml" ds:itemID="{FDE85643-3216-4103-A1BD-63F5E1D42D73}">
  <ds:schemaRefs>
    <ds:schemaRef ds:uri="ESRI.ArcGIS.Mapping.OfficeIntegration.PowerPointInfo"/>
  </ds:schemaRefs>
</ds:datastoreItem>
</file>

<file path=customXml/itemProps32.xml><?xml version="1.0" encoding="utf-8"?>
<ds:datastoreItem xmlns:ds="http://schemas.openxmlformats.org/officeDocument/2006/customXml" ds:itemID="{A77C5B54-CA1C-4010-8D5D-ED406825EBB7}">
  <ds:schemaRefs>
    <ds:schemaRef ds:uri="ESRI.ArcGIS.Mapping.OfficeIntegration.PowerPointInfo"/>
  </ds:schemaRefs>
</ds:datastoreItem>
</file>

<file path=customXml/itemProps33.xml><?xml version="1.0" encoding="utf-8"?>
<ds:datastoreItem xmlns:ds="http://schemas.openxmlformats.org/officeDocument/2006/customXml" ds:itemID="{905F88FE-324F-4FBE-89BB-9CEE04D6CACF}">
  <ds:schemaRefs>
    <ds:schemaRef ds:uri="ESRI.ArcGIS.Mapping.OfficeIntegration.PowerPointInfo"/>
  </ds:schemaRefs>
</ds:datastoreItem>
</file>

<file path=customXml/itemProps34.xml><?xml version="1.0" encoding="utf-8"?>
<ds:datastoreItem xmlns:ds="http://schemas.openxmlformats.org/officeDocument/2006/customXml" ds:itemID="{E1A338E5-2E37-4973-87E6-4C02B0B7F460}">
  <ds:schemaRefs>
    <ds:schemaRef ds:uri="http://schemas.microsoft.com/sharepoint/v3/contenttype/forms"/>
  </ds:schemaRefs>
</ds:datastoreItem>
</file>

<file path=customXml/itemProps35.xml><?xml version="1.0" encoding="utf-8"?>
<ds:datastoreItem xmlns:ds="http://schemas.openxmlformats.org/officeDocument/2006/customXml" ds:itemID="{86B5FFB5-BF2F-45EA-BC75-C41726A8F251}">
  <ds:schemaRefs>
    <ds:schemaRef ds:uri="ESRI.ArcGIS.Mapping.OfficeIntegration.PowerPointInfo"/>
  </ds:schemaRefs>
</ds:datastoreItem>
</file>

<file path=customXml/itemProps36.xml><?xml version="1.0" encoding="utf-8"?>
<ds:datastoreItem xmlns:ds="http://schemas.openxmlformats.org/officeDocument/2006/customXml" ds:itemID="{71658D62-F010-45F1-9326-EDC465FED48E}">
  <ds:schemaRefs>
    <ds:schemaRef ds:uri="ESRI.ArcGIS.Mapping.OfficeIntegration.PowerPointInfo"/>
  </ds:schemaRefs>
</ds:datastoreItem>
</file>

<file path=customXml/itemProps37.xml><?xml version="1.0" encoding="utf-8"?>
<ds:datastoreItem xmlns:ds="http://schemas.openxmlformats.org/officeDocument/2006/customXml" ds:itemID="{8EED6C1C-A455-42E4-8CBE-649F5A755068}">
  <ds:schemaRefs>
    <ds:schemaRef ds:uri="ESRI.ArcGIS.Mapping.OfficeIntegration.PowerPointInfo"/>
  </ds:schemaRefs>
</ds:datastoreItem>
</file>

<file path=customXml/itemProps38.xml><?xml version="1.0" encoding="utf-8"?>
<ds:datastoreItem xmlns:ds="http://schemas.openxmlformats.org/officeDocument/2006/customXml" ds:itemID="{AC4EB402-C456-4A26-8A92-B48606FF9264}">
  <ds:schemaRefs>
    <ds:schemaRef ds:uri="ESRI.ArcGIS.Mapping.OfficeIntegration.PowerPointInfo"/>
  </ds:schemaRefs>
</ds:datastoreItem>
</file>

<file path=customXml/itemProps39.xml><?xml version="1.0" encoding="utf-8"?>
<ds:datastoreItem xmlns:ds="http://schemas.openxmlformats.org/officeDocument/2006/customXml" ds:itemID="{16EF6D11-DC4F-410C-A4BF-DF081B432591}">
  <ds:schemaRefs>
    <ds:schemaRef ds:uri="ESRI.ArcGIS.Mapping.OfficeIntegration.PowerPointInfo"/>
  </ds:schemaRefs>
</ds:datastoreItem>
</file>

<file path=customXml/itemProps4.xml><?xml version="1.0" encoding="utf-8"?>
<ds:datastoreItem xmlns:ds="http://schemas.openxmlformats.org/officeDocument/2006/customXml" ds:itemID="{FB58F897-2A4D-4309-8E20-83FD28E6FE27}">
  <ds:schemaRefs>
    <ds:schemaRef ds:uri="ESRI.ArcGIS.Mapping.OfficeIntegration.PowerPointInfo"/>
  </ds:schemaRefs>
</ds:datastoreItem>
</file>

<file path=customXml/itemProps40.xml><?xml version="1.0" encoding="utf-8"?>
<ds:datastoreItem xmlns:ds="http://schemas.openxmlformats.org/officeDocument/2006/customXml" ds:itemID="{352E5095-9B98-4AF0-9861-BDC020ABBCFC}">
  <ds:schemaRefs>
    <ds:schemaRef ds:uri="ESRI.ArcGIS.Mapping.OfficeIntegration.PowerPointInfo"/>
  </ds:schemaRefs>
</ds:datastoreItem>
</file>

<file path=customXml/itemProps41.xml><?xml version="1.0" encoding="utf-8"?>
<ds:datastoreItem xmlns:ds="http://schemas.openxmlformats.org/officeDocument/2006/customXml" ds:itemID="{096117C4-1661-4D3B-B9F6-BC19E0F3E90B}">
  <ds:schemaRefs>
    <ds:schemaRef ds:uri="ESRI.ArcGIS.Mapping.OfficeIntegration.PowerPointInfo"/>
  </ds:schemaRefs>
</ds:datastoreItem>
</file>

<file path=customXml/itemProps42.xml><?xml version="1.0" encoding="utf-8"?>
<ds:datastoreItem xmlns:ds="http://schemas.openxmlformats.org/officeDocument/2006/customXml" ds:itemID="{612F64FD-E61D-43DE-A84B-8FC0DA8FC26C}">
  <ds:schemaRefs>
    <ds:schemaRef ds:uri="ESRI.ArcGIS.Mapping.OfficeIntegration.PowerPointInfo"/>
  </ds:schemaRefs>
</ds:datastoreItem>
</file>

<file path=customXml/itemProps43.xml><?xml version="1.0" encoding="utf-8"?>
<ds:datastoreItem xmlns:ds="http://schemas.openxmlformats.org/officeDocument/2006/customXml" ds:itemID="{DB399249-DB96-4601-9BA5-97791613CF3A}">
  <ds:schemaRefs>
    <ds:schemaRef ds:uri="ESRI.ArcGIS.Mapping.OfficeIntegration.PowerPointInfo"/>
  </ds:schemaRefs>
</ds:datastoreItem>
</file>

<file path=customXml/itemProps44.xml><?xml version="1.0" encoding="utf-8"?>
<ds:datastoreItem xmlns:ds="http://schemas.openxmlformats.org/officeDocument/2006/customXml" ds:itemID="{33F5FE6F-FF86-471A-919E-6C74E3669390}">
  <ds:schemaRefs>
    <ds:schemaRef ds:uri="ESRI.ArcGIS.Mapping.OfficeIntegration.PowerPointInfo"/>
  </ds:schemaRefs>
</ds:datastoreItem>
</file>

<file path=customXml/itemProps45.xml><?xml version="1.0" encoding="utf-8"?>
<ds:datastoreItem xmlns:ds="http://schemas.openxmlformats.org/officeDocument/2006/customXml" ds:itemID="{328DCA66-548E-4424-83E1-09FFD45EE4B0}">
  <ds:schemaRefs>
    <ds:schemaRef ds:uri="ESRI.ArcGIS.Mapping.OfficeIntegration.PowerPointInfo"/>
  </ds:schemaRefs>
</ds:datastoreItem>
</file>

<file path=customXml/itemProps46.xml><?xml version="1.0" encoding="utf-8"?>
<ds:datastoreItem xmlns:ds="http://schemas.openxmlformats.org/officeDocument/2006/customXml" ds:itemID="{998905D7-FE59-48DE-A74A-5B0009B7827F}">
  <ds:schemaRefs>
    <ds:schemaRef ds:uri="ESRI.ArcGIS.Mapping.OfficeIntegration.PowerPointInfo"/>
  </ds:schemaRefs>
</ds:datastoreItem>
</file>

<file path=customXml/itemProps47.xml><?xml version="1.0" encoding="utf-8"?>
<ds:datastoreItem xmlns:ds="http://schemas.openxmlformats.org/officeDocument/2006/customXml" ds:itemID="{C1BF2448-6CBA-44DB-9E22-BED59BA834DF}">
  <ds:schemaRefs>
    <ds:schemaRef ds:uri="ESRI.ArcGIS.Mapping.OfficeIntegration.PowerPointInfo"/>
  </ds:schemaRefs>
</ds:datastoreItem>
</file>

<file path=customXml/itemProps48.xml><?xml version="1.0" encoding="utf-8"?>
<ds:datastoreItem xmlns:ds="http://schemas.openxmlformats.org/officeDocument/2006/customXml" ds:itemID="{81E133DB-697E-4C10-B192-8899027B1EC6}">
  <ds:schemaRefs>
    <ds:schemaRef ds:uri="http://purl.org/dc/terms/"/>
    <ds:schemaRef ds:uri="http://schemas.microsoft.com/office/infopath/2007/PartnerControls"/>
    <ds:schemaRef ds:uri="2f451dda-87f0-44fe-8155-a7a8ce8ced40"/>
    <ds:schemaRef ds:uri="http://purl.org/dc/dcmitype/"/>
    <ds:schemaRef ds:uri="http://schemas.microsoft.com/office/2006/documentManagement/types"/>
    <ds:schemaRef ds:uri="http://purl.org/dc/elements/1.1/"/>
    <ds:schemaRef ds:uri="http://www.w3.org/XML/1998/namespace"/>
    <ds:schemaRef ds:uri="http://schemas.openxmlformats.org/package/2006/metadata/core-properties"/>
    <ds:schemaRef ds:uri="2cca2253-b4b3-493a-b13d-4e35805225a7"/>
    <ds:schemaRef ds:uri="http://schemas.microsoft.com/office/2006/metadata/properties"/>
  </ds:schemaRefs>
</ds:datastoreItem>
</file>

<file path=customXml/itemProps49.xml><?xml version="1.0" encoding="utf-8"?>
<ds:datastoreItem xmlns:ds="http://schemas.openxmlformats.org/officeDocument/2006/customXml" ds:itemID="{18DF8D07-6137-4D85-8010-4650942E033A}">
  <ds:schemaRefs>
    <ds:schemaRef ds:uri="ESRI.ArcGIS.Mapping.OfficeIntegration.PowerPointInfo"/>
  </ds:schemaRefs>
</ds:datastoreItem>
</file>

<file path=customXml/itemProps5.xml><?xml version="1.0" encoding="utf-8"?>
<ds:datastoreItem xmlns:ds="http://schemas.openxmlformats.org/officeDocument/2006/customXml" ds:itemID="{2C9ABD96-756D-41D3-909F-6F7B4C6B6E1F}">
  <ds:schemaRefs>
    <ds:schemaRef ds:uri="ESRI.ArcGIS.Mapping.OfficeIntegration.PowerPointInfo"/>
  </ds:schemaRefs>
</ds:datastoreItem>
</file>

<file path=customXml/itemProps50.xml><?xml version="1.0" encoding="utf-8"?>
<ds:datastoreItem xmlns:ds="http://schemas.openxmlformats.org/officeDocument/2006/customXml" ds:itemID="{AB25B40B-929A-4CD0-B9AB-7142442027B6}">
  <ds:schemaRefs>
    <ds:schemaRef ds:uri="ESRI.ArcGIS.Mapping.OfficeIntegration.PowerPointInfo"/>
  </ds:schemaRefs>
</ds:datastoreItem>
</file>

<file path=customXml/itemProps51.xml><?xml version="1.0" encoding="utf-8"?>
<ds:datastoreItem xmlns:ds="http://schemas.openxmlformats.org/officeDocument/2006/customXml" ds:itemID="{2FE51124-E413-4DA5-9E06-A6EB32D0C127}">
  <ds:schemaRefs>
    <ds:schemaRef ds:uri="ESRI.ArcGIS.Mapping.OfficeIntegration.PowerPointInfo"/>
  </ds:schemaRefs>
</ds:datastoreItem>
</file>

<file path=customXml/itemProps52.xml><?xml version="1.0" encoding="utf-8"?>
<ds:datastoreItem xmlns:ds="http://schemas.openxmlformats.org/officeDocument/2006/customXml" ds:itemID="{E5F80E3B-5636-41B2-898D-5D17189605B7}">
  <ds:schemaRefs>
    <ds:schemaRef ds:uri="ESRI.ArcGIS.Mapping.OfficeIntegration.PowerPointInfo"/>
  </ds:schemaRefs>
</ds:datastoreItem>
</file>

<file path=customXml/itemProps53.xml><?xml version="1.0" encoding="utf-8"?>
<ds:datastoreItem xmlns:ds="http://schemas.openxmlformats.org/officeDocument/2006/customXml" ds:itemID="{F6EFD530-1E3E-47B8-A55C-19EC63E3C655}">
  <ds:schemaRefs>
    <ds:schemaRef ds:uri="ESRI.ArcGIS.Mapping.OfficeIntegration.PowerPointInfo"/>
  </ds:schemaRefs>
</ds:datastoreItem>
</file>

<file path=customXml/itemProps54.xml><?xml version="1.0" encoding="utf-8"?>
<ds:datastoreItem xmlns:ds="http://schemas.openxmlformats.org/officeDocument/2006/customXml" ds:itemID="{653D88A7-0F5E-41C5-A5C5-47DF37C594C5}">
  <ds:schemaRefs>
    <ds:schemaRef ds:uri="ESRI.ArcGIS.Mapping.OfficeIntegration.PowerPointInfo"/>
  </ds:schemaRefs>
</ds:datastoreItem>
</file>

<file path=customXml/itemProps55.xml><?xml version="1.0" encoding="utf-8"?>
<ds:datastoreItem xmlns:ds="http://schemas.openxmlformats.org/officeDocument/2006/customXml" ds:itemID="{DE4ACD9E-0233-451D-890D-5732E05DB574}">
  <ds:schemaRefs>
    <ds:schemaRef ds:uri="ESRI.ArcGIS.Mapping.OfficeIntegration.PowerPointInfo"/>
  </ds:schemaRefs>
</ds:datastoreItem>
</file>

<file path=customXml/itemProps56.xml><?xml version="1.0" encoding="utf-8"?>
<ds:datastoreItem xmlns:ds="http://schemas.openxmlformats.org/officeDocument/2006/customXml" ds:itemID="{2672FF5B-1ADC-45B0-9698-61421F5761E7}">
  <ds:schemaRefs>
    <ds:schemaRef ds:uri="ESRI.ArcGIS.Mapping.OfficeIntegration.PowerPointInfo"/>
  </ds:schemaRefs>
</ds:datastoreItem>
</file>

<file path=customXml/itemProps57.xml><?xml version="1.0" encoding="utf-8"?>
<ds:datastoreItem xmlns:ds="http://schemas.openxmlformats.org/officeDocument/2006/customXml" ds:itemID="{EB8D7141-3508-4B4E-8051-37E3E4C09D17}">
  <ds:schemaRefs>
    <ds:schemaRef ds:uri="ESRI.ArcGIS.Mapping.OfficeIntegration.PowerPointInfo"/>
  </ds:schemaRefs>
</ds:datastoreItem>
</file>

<file path=customXml/itemProps58.xml><?xml version="1.0" encoding="utf-8"?>
<ds:datastoreItem xmlns:ds="http://schemas.openxmlformats.org/officeDocument/2006/customXml" ds:itemID="{55235559-86B9-428B-8DAF-8EE6262226D5}">
  <ds:schemaRefs>
    <ds:schemaRef ds:uri="ESRI.ArcGIS.Mapping.OfficeIntegration.PowerPointInfo"/>
  </ds:schemaRefs>
</ds:datastoreItem>
</file>

<file path=customXml/itemProps59.xml><?xml version="1.0" encoding="utf-8"?>
<ds:datastoreItem xmlns:ds="http://schemas.openxmlformats.org/officeDocument/2006/customXml" ds:itemID="{EE9F405B-FE7A-4AB8-9CB8-9A75FBA69A95}">
  <ds:schemaRefs>
    <ds:schemaRef ds:uri="ESRI.ArcGIS.Mapping.OfficeIntegration.PowerPointInfo"/>
  </ds:schemaRefs>
</ds:datastoreItem>
</file>

<file path=customXml/itemProps6.xml><?xml version="1.0" encoding="utf-8"?>
<ds:datastoreItem xmlns:ds="http://schemas.openxmlformats.org/officeDocument/2006/customXml" ds:itemID="{AE5A340C-916E-449C-AA30-CD41B151A0D4}">
  <ds:schemaRefs>
    <ds:schemaRef ds:uri="ESRI.ArcGIS.Mapping.OfficeIntegration.PowerPointInfo"/>
  </ds:schemaRefs>
</ds:datastoreItem>
</file>

<file path=customXml/itemProps60.xml><?xml version="1.0" encoding="utf-8"?>
<ds:datastoreItem xmlns:ds="http://schemas.openxmlformats.org/officeDocument/2006/customXml" ds:itemID="{B0302D17-5923-4CC0-9EB4-0E57930F5A8E}">
  <ds:schemaRefs>
    <ds:schemaRef ds:uri="ESRI.ArcGIS.Mapping.OfficeIntegration.PowerPointInfo"/>
  </ds:schemaRefs>
</ds:datastoreItem>
</file>

<file path=customXml/itemProps61.xml><?xml version="1.0" encoding="utf-8"?>
<ds:datastoreItem xmlns:ds="http://schemas.openxmlformats.org/officeDocument/2006/customXml" ds:itemID="{5B58CDD1-2BF6-415B-A256-DBBCC6A48D56}">
  <ds:schemaRefs>
    <ds:schemaRef ds:uri="ESRI.ArcGIS.Mapping.OfficeIntegration.PowerPointInfo"/>
  </ds:schemaRefs>
</ds:datastoreItem>
</file>

<file path=customXml/itemProps62.xml><?xml version="1.0" encoding="utf-8"?>
<ds:datastoreItem xmlns:ds="http://schemas.openxmlformats.org/officeDocument/2006/customXml" ds:itemID="{3E253610-1BBE-4C16-A1DA-4D6F07A3A74E}">
  <ds:schemaRefs>
    <ds:schemaRef ds:uri="ESRI.ArcGIS.Mapping.OfficeIntegration.PowerPointInfo"/>
  </ds:schemaRefs>
</ds:datastoreItem>
</file>

<file path=customXml/itemProps63.xml><?xml version="1.0" encoding="utf-8"?>
<ds:datastoreItem xmlns:ds="http://schemas.openxmlformats.org/officeDocument/2006/customXml" ds:itemID="{D4E2A01F-BEC1-4558-9AD1-A87ED70D910B}">
  <ds:schemaRefs>
    <ds:schemaRef ds:uri="ESRI.ArcGIS.Mapping.OfficeIntegration.PowerPointInfo"/>
  </ds:schemaRefs>
</ds:datastoreItem>
</file>

<file path=customXml/itemProps64.xml><?xml version="1.0" encoding="utf-8"?>
<ds:datastoreItem xmlns:ds="http://schemas.openxmlformats.org/officeDocument/2006/customXml" ds:itemID="{5A1E471A-DB16-4174-9D85-6F159A344CDB}">
  <ds:schemaRefs>
    <ds:schemaRef ds:uri="ESRI.ArcGIS.Mapping.OfficeIntegration.PowerPointInfo"/>
  </ds:schemaRefs>
</ds:datastoreItem>
</file>

<file path=customXml/itemProps65.xml><?xml version="1.0" encoding="utf-8"?>
<ds:datastoreItem xmlns:ds="http://schemas.openxmlformats.org/officeDocument/2006/customXml" ds:itemID="{DA46DABE-45F1-4E65-A939-497CB70F357D}">
  <ds:schemaRefs>
    <ds:schemaRef ds:uri="ESRI.ArcGIS.Mapping.OfficeIntegration.PowerPointInfo"/>
  </ds:schemaRefs>
</ds:datastoreItem>
</file>

<file path=customXml/itemProps66.xml><?xml version="1.0" encoding="utf-8"?>
<ds:datastoreItem xmlns:ds="http://schemas.openxmlformats.org/officeDocument/2006/customXml" ds:itemID="{22A42D4B-0AAE-44C9-A2EF-48BDE1C5260A}">
  <ds:schemaRefs>
    <ds:schemaRef ds:uri="ESRI.ArcGIS.Mapping.OfficeIntegration.PowerPointInfo"/>
  </ds:schemaRefs>
</ds:datastoreItem>
</file>

<file path=customXml/itemProps67.xml><?xml version="1.0" encoding="utf-8"?>
<ds:datastoreItem xmlns:ds="http://schemas.openxmlformats.org/officeDocument/2006/customXml" ds:itemID="{F29452FE-972E-43F8-B54C-969F4C69C00B}">
  <ds:schemaRefs>
    <ds:schemaRef ds:uri="ESRI.ArcGIS.Mapping.OfficeIntegration.PowerPointInfo"/>
  </ds:schemaRefs>
</ds:datastoreItem>
</file>

<file path=customXml/itemProps68.xml><?xml version="1.0" encoding="utf-8"?>
<ds:datastoreItem xmlns:ds="http://schemas.openxmlformats.org/officeDocument/2006/customXml" ds:itemID="{EF0D8C03-B10D-4D20-AC38-CA6799A7A314}">
  <ds:schemaRefs>
    <ds:schemaRef ds:uri="ESRI.ArcGIS.Mapping.OfficeIntegration.PowerPointInfo"/>
  </ds:schemaRefs>
</ds:datastoreItem>
</file>

<file path=customXml/itemProps7.xml><?xml version="1.0" encoding="utf-8"?>
<ds:datastoreItem xmlns:ds="http://schemas.openxmlformats.org/officeDocument/2006/customXml" ds:itemID="{039A5E78-EC42-40DE-A05E-1C7FCA140310}">
  <ds:schemaRefs>
    <ds:schemaRef ds:uri="ESRI.ArcGIS.Mapping.OfficeIntegration.PowerPointInfo"/>
  </ds:schemaRefs>
</ds:datastoreItem>
</file>

<file path=customXml/itemProps8.xml><?xml version="1.0" encoding="utf-8"?>
<ds:datastoreItem xmlns:ds="http://schemas.openxmlformats.org/officeDocument/2006/customXml" ds:itemID="{4ADFB689-BC87-4869-ADD0-8C3555150450}">
  <ds:schemaRefs>
    <ds:schemaRef ds:uri="ESRI.ArcGIS.Mapping.OfficeIntegration.PowerPointInfo"/>
  </ds:schemaRefs>
</ds:datastoreItem>
</file>

<file path=customXml/itemProps9.xml><?xml version="1.0" encoding="utf-8"?>
<ds:datastoreItem xmlns:ds="http://schemas.openxmlformats.org/officeDocument/2006/customXml" ds:itemID="{E940B40D-12DB-4BFA-BBB6-2269FD71FF92}">
  <ds:schemaRefs>
    <ds:schemaRef ds:uri="ESRI.ArcGIS.Mapping.OfficeIntegration.PowerPointInfo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Esri_Corporate_Template-Dark</Template>
  <TotalTime>8114</TotalTime>
  <Words>817</Words>
  <Application>Microsoft Office PowerPoint</Application>
  <PresentationFormat>Widescreen</PresentationFormat>
  <Paragraphs>220</Paragraphs>
  <Slides>35</Slides>
  <Notes>32</Notes>
  <HiddenSlides>4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1" baseType="lpstr">
      <vt:lpstr>Avenir LT Std 55 Roman</vt:lpstr>
      <vt:lpstr>Lucida Grande</vt:lpstr>
      <vt:lpstr>Arial</vt:lpstr>
      <vt:lpstr>AvenirNext LT Pro Medium</vt:lpstr>
      <vt:lpstr>Calibri</vt:lpstr>
      <vt:lpstr>Esri_Corporate_Template-Dark</vt:lpstr>
      <vt:lpstr>PowerPoint Presentation</vt:lpstr>
      <vt:lpstr>PowerPoint Presentation</vt:lpstr>
      <vt:lpstr>PowerPoint Presentation</vt:lpstr>
      <vt:lpstr>PowerPoint Presentation</vt:lpstr>
      <vt:lpstr>What’s New in v2.0 of  ArcGIS API for Python</vt:lpstr>
      <vt:lpstr>Agenda</vt:lpstr>
      <vt:lpstr>Breaking Changes?...</vt:lpstr>
      <vt:lpstr>It’s simple…  </vt:lpstr>
      <vt:lpstr>PowerPoint Presentation</vt:lpstr>
      <vt:lpstr>Ooooopssss…. I mean </vt:lpstr>
      <vt:lpstr>Primary Breaking Change:  Spatially Enabled Dataframe</vt:lpstr>
      <vt:lpstr>Lazy Loading</vt:lpstr>
      <vt:lpstr>New Modules</vt:lpstr>
      <vt:lpstr>New Guides and Samples</vt:lpstr>
      <vt:lpstr>New Classes ?</vt:lpstr>
      <vt:lpstr>arcgis.auth</vt:lpstr>
      <vt:lpstr>Mapping Authentication to Authentication Classes</vt:lpstr>
      <vt:lpstr>PowerPoint Presentation</vt:lpstr>
      <vt:lpstr>arcgis.ago.server</vt:lpstr>
      <vt:lpstr>arcgis.apps.storymap</vt:lpstr>
      <vt:lpstr>Demo: Reporting on Users</vt:lpstr>
      <vt:lpstr>Headline</vt:lpstr>
      <vt:lpstr>Add items as</vt:lpstr>
      <vt:lpstr>PowerPoint Presentation</vt:lpstr>
      <vt:lpstr>estimates() property on featurelayers  bounding boxes counts  Nanae     </vt:lpstr>
      <vt:lpstr>PowerPoint Presentation</vt:lpstr>
      <vt:lpstr>PowerPoint Presentation</vt:lpstr>
      <vt:lpstr>Presentation Title </vt:lpstr>
      <vt:lpstr>Headline</vt:lpstr>
      <vt:lpstr>Headline</vt:lpstr>
      <vt:lpstr>Section Header</vt:lpstr>
      <vt:lpstr>Section Header</vt:lpstr>
      <vt:lpstr>Demo Title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Brian Pettitt</dc:creator>
  <cp:lastModifiedBy>John Yaist</cp:lastModifiedBy>
  <cp:revision>56</cp:revision>
  <cp:lastPrinted>2021-08-10T23:54:02Z</cp:lastPrinted>
  <dcterms:created xsi:type="dcterms:W3CDTF">2021-10-12T16:08:44Z</dcterms:created>
  <dcterms:modified xsi:type="dcterms:W3CDTF">2022-02-25T22:10:50Z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0x01010053049FB6FED00E4DA16BDBD19956ADB8</vt:lpwstr>
  </property>
  <property fmtid="{D5CDD505-2E9C-101B-9397-08002B2CF9AE}" pid="3" name="Order">
    <vt:r8>898000</vt:r8>
  </property>
  <property fmtid="{D5CDD505-2E9C-101B-9397-08002B2CF9AE}" pid="4" name="ComplianceAssetId">
    <vt:lpwstr/>
  </property>
  <property fmtid="{D5CDD505-2E9C-101B-9397-08002B2CF9AE}" pid="5" name="TemplateUrl">
    <vt:lpwstr/>
  </property>
  <property fmtid="{D5CDD505-2E9C-101B-9397-08002B2CF9AE}" pid="6" name="xd_Signature">
    <vt:bool>false</vt:bool>
  </property>
  <property fmtid="{D5CDD505-2E9C-101B-9397-08002B2CF9AE}" pid="7" name="xd_ProgID">
    <vt:lpwstr/>
  </property>
  <property fmtid="{D5CDD505-2E9C-101B-9397-08002B2CF9AE}" pid="8" name="_SourceUrl">
    <vt:lpwstr/>
  </property>
  <property fmtid="{D5CDD505-2E9C-101B-9397-08002B2CF9AE}" pid="9" name="_SharedFileIndex">
    <vt:lpwstr/>
  </property>
</Properties>
</file>